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2" r:id="rId4"/>
    <p:sldId id="263" r:id="rId5"/>
    <p:sldId id="269" r:id="rId6"/>
    <p:sldId id="291" r:id="rId7"/>
    <p:sldId id="293" r:id="rId8"/>
    <p:sldId id="294" r:id="rId9"/>
    <p:sldId id="295" r:id="rId10"/>
    <p:sldId id="270" r:id="rId11"/>
    <p:sldId id="297" r:id="rId12"/>
    <p:sldId id="265" r:id="rId13"/>
    <p:sldId id="271" r:id="rId14"/>
    <p:sldId id="272" r:id="rId15"/>
    <p:sldId id="301" r:id="rId16"/>
    <p:sldId id="273" r:id="rId17"/>
    <p:sldId id="275" r:id="rId18"/>
    <p:sldId id="274" r:id="rId19"/>
    <p:sldId id="276" r:id="rId20"/>
    <p:sldId id="277" r:id="rId21"/>
    <p:sldId id="279" r:id="rId22"/>
    <p:sldId id="280" r:id="rId23"/>
    <p:sldId id="278" r:id="rId24"/>
    <p:sldId id="281" r:id="rId25"/>
    <p:sldId id="283" r:id="rId26"/>
    <p:sldId id="284" r:id="rId27"/>
    <p:sldId id="285" r:id="rId28"/>
    <p:sldId id="286" r:id="rId29"/>
    <p:sldId id="287" r:id="rId30"/>
    <p:sldId id="288" r:id="rId31"/>
    <p:sldId id="289" r:id="rId32"/>
    <p:sldId id="290" r:id="rId33"/>
    <p:sldId id="292" r:id="rId34"/>
    <p:sldId id="302" r:id="rId35"/>
    <p:sldId id="299" r:id="rId36"/>
    <p:sldId id="300" r:id="rId37"/>
  </p:sldIdLst>
  <p:sldSz cx="9144000" cy="6858000" type="screen4x3"/>
  <p:notesSz cx="6858000" cy="9144000"/>
  <p:defaultTextStyle>
    <a:defPPr>
      <a:defRPr lang="pt-BR"/>
    </a:defPPr>
    <a:lvl1pPr algn="l" rtl="0" eaLnBrk="0" fontAlgn="base" hangingPunct="0">
      <a:spcBef>
        <a:spcPct val="0"/>
      </a:spcBef>
      <a:spcAft>
        <a:spcPct val="0"/>
      </a:spcAft>
      <a:defRPr kern="1200">
        <a:solidFill>
          <a:schemeClr val="tx1"/>
        </a:solidFill>
        <a:latin typeface="Arial" panose="020B0604020202020204" pitchFamily="34" charset="0"/>
        <a:ea typeface="ヒラギノ角ゴ Pro W3" pitchFamily="125"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ヒラギノ角ゴ Pro W3" pitchFamily="125"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ヒラギノ角ゴ Pro W3" pitchFamily="125"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ヒラギノ角ゴ Pro W3" pitchFamily="125"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ヒラギノ角ゴ Pro W3" pitchFamily="125" charset="-128"/>
        <a:cs typeface="+mn-cs"/>
      </a:defRPr>
    </a:lvl5pPr>
    <a:lvl6pPr marL="2286000" algn="l" defTabSz="914400" rtl="0" eaLnBrk="1" latinLnBrk="0" hangingPunct="1">
      <a:defRPr kern="1200">
        <a:solidFill>
          <a:schemeClr val="tx1"/>
        </a:solidFill>
        <a:latin typeface="Arial" panose="020B0604020202020204" pitchFamily="34" charset="0"/>
        <a:ea typeface="ヒラギノ角ゴ Pro W3" pitchFamily="125" charset="-128"/>
        <a:cs typeface="+mn-cs"/>
      </a:defRPr>
    </a:lvl6pPr>
    <a:lvl7pPr marL="2743200" algn="l" defTabSz="914400" rtl="0" eaLnBrk="1" latinLnBrk="0" hangingPunct="1">
      <a:defRPr kern="1200">
        <a:solidFill>
          <a:schemeClr val="tx1"/>
        </a:solidFill>
        <a:latin typeface="Arial" panose="020B0604020202020204" pitchFamily="34" charset="0"/>
        <a:ea typeface="ヒラギノ角ゴ Pro W3" pitchFamily="125" charset="-128"/>
        <a:cs typeface="+mn-cs"/>
      </a:defRPr>
    </a:lvl7pPr>
    <a:lvl8pPr marL="3200400" algn="l" defTabSz="914400" rtl="0" eaLnBrk="1" latinLnBrk="0" hangingPunct="1">
      <a:defRPr kern="1200">
        <a:solidFill>
          <a:schemeClr val="tx1"/>
        </a:solidFill>
        <a:latin typeface="Arial" panose="020B0604020202020204" pitchFamily="34" charset="0"/>
        <a:ea typeface="ヒラギノ角ゴ Pro W3" pitchFamily="125" charset="-128"/>
        <a:cs typeface="+mn-cs"/>
      </a:defRPr>
    </a:lvl8pPr>
    <a:lvl9pPr marL="3657600" algn="l" defTabSz="914400" rtl="0" eaLnBrk="1" latinLnBrk="0" hangingPunct="1">
      <a:defRPr kern="1200">
        <a:solidFill>
          <a:schemeClr val="tx1"/>
        </a:solidFill>
        <a:latin typeface="Arial" panose="020B0604020202020204" pitchFamily="34" charset="0"/>
        <a:ea typeface="ヒラギノ角ゴ Pro W3" pitchFamily="125"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6B6B30F-91F2-4B3B-AE95-469AF99E3605}" v="96" dt="2019-11-14T01:38:46.77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74"/>
  </p:normalViewPr>
  <p:slideViewPr>
    <p:cSldViewPr>
      <p:cViewPr varScale="1">
        <p:scale>
          <a:sx n="108" d="100"/>
          <a:sy n="108" d="100"/>
        </p:scale>
        <p:origin x="170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inaldo Velloso dos Santos" userId="edc117c193498557" providerId="LiveId" clId="{168473DA-C2A9-47DA-AB95-CC1667B3EF17}"/>
    <pc:docChg chg="addSld modSld">
      <pc:chgData name="Reinaldo Velloso dos Santos" userId="edc117c193498557" providerId="LiveId" clId="{168473DA-C2A9-47DA-AB95-CC1667B3EF17}" dt="2019-11-12T18:45:10.285" v="41" actId="255"/>
      <pc:docMkLst>
        <pc:docMk/>
      </pc:docMkLst>
      <pc:sldChg chg="modSp add">
        <pc:chgData name="Reinaldo Velloso dos Santos" userId="edc117c193498557" providerId="LiveId" clId="{168473DA-C2A9-47DA-AB95-CC1667B3EF17}" dt="2019-11-12T18:44:39.797" v="37" actId="255"/>
        <pc:sldMkLst>
          <pc:docMk/>
          <pc:sldMk cId="1349547734" sldId="272"/>
        </pc:sldMkLst>
        <pc:spChg chg="mod">
          <ac:chgData name="Reinaldo Velloso dos Santos" userId="edc117c193498557" providerId="LiveId" clId="{168473DA-C2A9-47DA-AB95-CC1667B3EF17}" dt="2019-11-12T18:44:39.797" v="37" actId="255"/>
          <ac:spMkLst>
            <pc:docMk/>
            <pc:sldMk cId="1349547734" sldId="272"/>
            <ac:spMk id="3" creationId="{CEEC7582-B5A4-46F5-9BE2-7C26F09AE349}"/>
          </ac:spMkLst>
        </pc:spChg>
      </pc:sldChg>
      <pc:sldChg chg="modSp add">
        <pc:chgData name="Reinaldo Velloso dos Santos" userId="edc117c193498557" providerId="LiveId" clId="{168473DA-C2A9-47DA-AB95-CC1667B3EF17}" dt="2019-11-12T18:45:10.285" v="41" actId="255"/>
        <pc:sldMkLst>
          <pc:docMk/>
          <pc:sldMk cId="36971033" sldId="273"/>
        </pc:sldMkLst>
        <pc:spChg chg="mod">
          <ac:chgData name="Reinaldo Velloso dos Santos" userId="edc117c193498557" providerId="LiveId" clId="{168473DA-C2A9-47DA-AB95-CC1667B3EF17}" dt="2019-11-12T18:45:10.285" v="41" actId="255"/>
          <ac:spMkLst>
            <pc:docMk/>
            <pc:sldMk cId="36971033" sldId="273"/>
            <ac:spMk id="3" creationId="{CEEC7582-B5A4-46F5-9BE2-7C26F09AE349}"/>
          </ac:spMkLst>
        </pc:spChg>
      </pc:sldChg>
    </pc:docChg>
  </pc:docChgLst>
  <pc:docChgLst>
    <pc:chgData name="Reinaldo Velloso dos Santos" userId="edc117c193498557" providerId="LiveId" clId="{022A4ABF-F7B4-4D1F-9537-D5576B2095A0}"/>
    <pc:docChg chg="undo custSel addSld delSld modSld">
      <pc:chgData name="Reinaldo Velloso dos Santos" userId="edc117c193498557" providerId="LiveId" clId="{022A4ABF-F7B4-4D1F-9537-D5576B2095A0}" dt="2019-11-11T20:01:35.682" v="709" actId="20577"/>
      <pc:docMkLst>
        <pc:docMk/>
      </pc:docMkLst>
      <pc:sldChg chg="addSp modSp">
        <pc:chgData name="Reinaldo Velloso dos Santos" userId="edc117c193498557" providerId="LiveId" clId="{022A4ABF-F7B4-4D1F-9537-D5576B2095A0}" dt="2019-11-11T19:38:41.879" v="128" actId="255"/>
        <pc:sldMkLst>
          <pc:docMk/>
          <pc:sldMk cId="0" sldId="256"/>
        </pc:sldMkLst>
        <pc:spChg chg="add mod">
          <ac:chgData name="Reinaldo Velloso dos Santos" userId="edc117c193498557" providerId="LiveId" clId="{022A4ABF-F7B4-4D1F-9537-D5576B2095A0}" dt="2019-11-11T19:38:41.879" v="128" actId="255"/>
          <ac:spMkLst>
            <pc:docMk/>
            <pc:sldMk cId="0" sldId="256"/>
            <ac:spMk id="2" creationId="{B7749C9A-E462-4A83-AED4-DD68451331F7}"/>
          </ac:spMkLst>
        </pc:spChg>
        <pc:spChg chg="add mod">
          <ac:chgData name="Reinaldo Velloso dos Santos" userId="edc117c193498557" providerId="LiveId" clId="{022A4ABF-F7B4-4D1F-9537-D5576B2095A0}" dt="2019-11-11T19:38:07.006" v="125" actId="114"/>
          <ac:spMkLst>
            <pc:docMk/>
            <pc:sldMk cId="0" sldId="256"/>
            <ac:spMk id="3" creationId="{4E5A1770-1897-4940-9F01-725288C32E82}"/>
          </ac:spMkLst>
        </pc:spChg>
      </pc:sldChg>
      <pc:sldChg chg="del">
        <pc:chgData name="Reinaldo Velloso dos Santos" userId="edc117c193498557" providerId="LiveId" clId="{022A4ABF-F7B4-4D1F-9537-D5576B2095A0}" dt="2019-11-11T19:32:38" v="115" actId="2696"/>
        <pc:sldMkLst>
          <pc:docMk/>
          <pc:sldMk cId="0" sldId="258"/>
        </pc:sldMkLst>
      </pc:sldChg>
      <pc:sldChg chg="del">
        <pc:chgData name="Reinaldo Velloso dos Santos" userId="edc117c193498557" providerId="LiveId" clId="{022A4ABF-F7B4-4D1F-9537-D5576B2095A0}" dt="2019-11-11T19:32:35.719" v="114" actId="2696"/>
        <pc:sldMkLst>
          <pc:docMk/>
          <pc:sldMk cId="0" sldId="259"/>
        </pc:sldMkLst>
      </pc:sldChg>
      <pc:sldChg chg="del">
        <pc:chgData name="Reinaldo Velloso dos Santos" userId="edc117c193498557" providerId="LiveId" clId="{022A4ABF-F7B4-4D1F-9537-D5576B2095A0}" dt="2019-11-11T19:32:40.343" v="116" actId="2696"/>
        <pc:sldMkLst>
          <pc:docMk/>
          <pc:sldMk cId="0" sldId="260"/>
        </pc:sldMkLst>
      </pc:sldChg>
      <pc:sldChg chg="addSp delSp modSp add del">
        <pc:chgData name="Reinaldo Velloso dos Santos" userId="edc117c193498557" providerId="LiveId" clId="{022A4ABF-F7B4-4D1F-9537-D5576B2095A0}" dt="2019-11-11T19:40:36.107" v="150" actId="478"/>
        <pc:sldMkLst>
          <pc:docMk/>
          <pc:sldMk cId="0" sldId="261"/>
        </pc:sldMkLst>
        <pc:spChg chg="add del mod">
          <ac:chgData name="Reinaldo Velloso dos Santos" userId="edc117c193498557" providerId="LiveId" clId="{022A4ABF-F7B4-4D1F-9537-D5576B2095A0}" dt="2019-11-11T19:40:36.107" v="150" actId="478"/>
          <ac:spMkLst>
            <pc:docMk/>
            <pc:sldMk cId="0" sldId="261"/>
            <ac:spMk id="2" creationId="{86D4C36C-36D0-406C-9982-D38C54DAEDA9}"/>
          </ac:spMkLst>
        </pc:spChg>
        <pc:spChg chg="add mod">
          <ac:chgData name="Reinaldo Velloso dos Santos" userId="edc117c193498557" providerId="LiveId" clId="{022A4ABF-F7B4-4D1F-9537-D5576B2095A0}" dt="2019-11-11T19:39:51.103" v="138" actId="15"/>
          <ac:spMkLst>
            <pc:docMk/>
            <pc:sldMk cId="0" sldId="261"/>
            <ac:spMk id="3" creationId="{CEEC7582-B5A4-46F5-9BE2-7C26F09AE349}"/>
          </ac:spMkLst>
        </pc:spChg>
        <pc:picChg chg="add del">
          <ac:chgData name="Reinaldo Velloso dos Santos" userId="edc117c193498557" providerId="LiveId" clId="{022A4ABF-F7B4-4D1F-9537-D5576B2095A0}" dt="2019-11-11T19:40:04.103" v="140" actId="478"/>
          <ac:picMkLst>
            <pc:docMk/>
            <pc:sldMk cId="0" sldId="261"/>
            <ac:picMk id="15361" creationId="{AF736966-D713-44D5-992F-CBC7FC95F3A4}"/>
          </ac:picMkLst>
        </pc:picChg>
      </pc:sldChg>
      <pc:sldChg chg="add del">
        <pc:chgData name="Reinaldo Velloso dos Santos" userId="edc117c193498557" providerId="LiveId" clId="{022A4ABF-F7B4-4D1F-9537-D5576B2095A0}" dt="2019-11-11T19:40:42.983" v="151" actId="47"/>
        <pc:sldMkLst>
          <pc:docMk/>
          <pc:sldMk cId="1546493690" sldId="262"/>
        </pc:sldMkLst>
      </pc:sldChg>
      <pc:sldChg chg="addSp delSp modSp add">
        <pc:chgData name="Reinaldo Velloso dos Santos" userId="edc117c193498557" providerId="LiveId" clId="{022A4ABF-F7B4-4D1F-9537-D5576B2095A0}" dt="2019-11-11T19:47:12.932" v="322" actId="121"/>
        <pc:sldMkLst>
          <pc:docMk/>
          <pc:sldMk cId="2864617223" sldId="262"/>
        </pc:sldMkLst>
        <pc:spChg chg="add del mod">
          <ac:chgData name="Reinaldo Velloso dos Santos" userId="edc117c193498557" providerId="LiveId" clId="{022A4ABF-F7B4-4D1F-9537-D5576B2095A0}" dt="2019-11-11T19:30:30.900" v="1"/>
          <ac:spMkLst>
            <pc:docMk/>
            <pc:sldMk cId="2864617223" sldId="262"/>
            <ac:spMk id="2" creationId="{698F2DE6-9E25-4B24-A3A8-A0A3C1E2C83C}"/>
          </ac:spMkLst>
        </pc:spChg>
        <pc:spChg chg="add del mod">
          <ac:chgData name="Reinaldo Velloso dos Santos" userId="edc117c193498557" providerId="LiveId" clId="{022A4ABF-F7B4-4D1F-9537-D5576B2095A0}" dt="2019-11-11T19:41:26.103" v="160" actId="478"/>
          <ac:spMkLst>
            <pc:docMk/>
            <pc:sldMk cId="2864617223" sldId="262"/>
            <ac:spMk id="2" creationId="{B29E54E1-D2D8-47B5-A552-2C431B6A0FDE}"/>
          </ac:spMkLst>
        </pc:spChg>
        <pc:spChg chg="mod">
          <ac:chgData name="Reinaldo Velloso dos Santos" userId="edc117c193498557" providerId="LiveId" clId="{022A4ABF-F7B4-4D1F-9537-D5576B2095A0}" dt="2019-11-11T19:45:33.423" v="287" actId="1035"/>
          <ac:spMkLst>
            <pc:docMk/>
            <pc:sldMk cId="2864617223" sldId="262"/>
            <ac:spMk id="3" creationId="{CEEC7582-B5A4-46F5-9BE2-7C26F09AE349}"/>
          </ac:spMkLst>
        </pc:spChg>
        <pc:spChg chg="add del mod">
          <ac:chgData name="Reinaldo Velloso dos Santos" userId="edc117c193498557" providerId="LiveId" clId="{022A4ABF-F7B4-4D1F-9537-D5576B2095A0}" dt="2019-11-11T19:30:30.900" v="1"/>
          <ac:spMkLst>
            <pc:docMk/>
            <pc:sldMk cId="2864617223" sldId="262"/>
            <ac:spMk id="3" creationId="{DB992515-2349-456B-A7DE-0DAC421A9B54}"/>
          </ac:spMkLst>
        </pc:spChg>
        <pc:spChg chg="add mod">
          <ac:chgData name="Reinaldo Velloso dos Santos" userId="edc117c193498557" providerId="LiveId" clId="{022A4ABF-F7B4-4D1F-9537-D5576B2095A0}" dt="2019-11-11T19:30:30.900" v="1"/>
          <ac:spMkLst>
            <pc:docMk/>
            <pc:sldMk cId="2864617223" sldId="262"/>
            <ac:spMk id="4" creationId="{19A198F7-C4E3-4AA4-A723-B71201A7355D}"/>
          </ac:spMkLst>
        </pc:spChg>
        <pc:spChg chg="add mod">
          <ac:chgData name="Reinaldo Velloso dos Santos" userId="edc117c193498557" providerId="LiveId" clId="{022A4ABF-F7B4-4D1F-9537-D5576B2095A0}" dt="2019-11-11T19:47:05.338" v="320" actId="120"/>
          <ac:spMkLst>
            <pc:docMk/>
            <pc:sldMk cId="2864617223" sldId="262"/>
            <ac:spMk id="4" creationId="{78098D09-1940-40B7-A24C-CDD7F28ADF64}"/>
          </ac:spMkLst>
        </pc:spChg>
        <pc:spChg chg="add mod">
          <ac:chgData name="Reinaldo Velloso dos Santos" userId="edc117c193498557" providerId="LiveId" clId="{022A4ABF-F7B4-4D1F-9537-D5576B2095A0}" dt="2019-11-11T19:47:07.462" v="321" actId="121"/>
          <ac:spMkLst>
            <pc:docMk/>
            <pc:sldMk cId="2864617223" sldId="262"/>
            <ac:spMk id="5" creationId="{29CE89DA-C1EA-42E1-92BF-383AD1759096}"/>
          </ac:spMkLst>
        </pc:spChg>
        <pc:spChg chg="add mod">
          <ac:chgData name="Reinaldo Velloso dos Santos" userId="edc117c193498557" providerId="LiveId" clId="{022A4ABF-F7B4-4D1F-9537-D5576B2095A0}" dt="2019-11-11T19:30:30.900" v="1"/>
          <ac:spMkLst>
            <pc:docMk/>
            <pc:sldMk cId="2864617223" sldId="262"/>
            <ac:spMk id="5" creationId="{E03951B3-DF58-465B-B4CA-53B262661486}"/>
          </ac:spMkLst>
        </pc:spChg>
        <pc:spChg chg="add mod">
          <ac:chgData name="Reinaldo Velloso dos Santos" userId="edc117c193498557" providerId="LiveId" clId="{022A4ABF-F7B4-4D1F-9537-D5576B2095A0}" dt="2019-11-11T19:47:12.932" v="322" actId="121"/>
          <ac:spMkLst>
            <pc:docMk/>
            <pc:sldMk cId="2864617223" sldId="262"/>
            <ac:spMk id="6" creationId="{7B5D5E23-939B-4531-B0D2-E5877D0199CD}"/>
          </ac:spMkLst>
        </pc:spChg>
        <pc:picChg chg="mod">
          <ac:chgData name="Reinaldo Velloso dos Santos" userId="edc117c193498557" providerId="LiveId" clId="{022A4ABF-F7B4-4D1F-9537-D5576B2095A0}" dt="2019-11-11T19:45:29.994" v="283" actId="1076"/>
          <ac:picMkLst>
            <pc:docMk/>
            <pc:sldMk cId="2864617223" sldId="262"/>
            <ac:picMk id="15361" creationId="{AF736966-D713-44D5-992F-CBC7FC95F3A4}"/>
          </ac:picMkLst>
        </pc:picChg>
      </pc:sldChg>
      <pc:sldChg chg="modSp add">
        <pc:chgData name="Reinaldo Velloso dos Santos" userId="edc117c193498557" providerId="LiveId" clId="{022A4ABF-F7B4-4D1F-9537-D5576B2095A0}" dt="2019-11-11T19:47:28.451" v="324" actId="123"/>
        <pc:sldMkLst>
          <pc:docMk/>
          <pc:sldMk cId="525852707" sldId="263"/>
        </pc:sldMkLst>
        <pc:spChg chg="mod">
          <ac:chgData name="Reinaldo Velloso dos Santos" userId="edc117c193498557" providerId="LiveId" clId="{022A4ABF-F7B4-4D1F-9537-D5576B2095A0}" dt="2019-11-11T19:47:28.451" v="324" actId="123"/>
          <ac:spMkLst>
            <pc:docMk/>
            <pc:sldMk cId="525852707" sldId="263"/>
            <ac:spMk id="3" creationId="{CEEC7582-B5A4-46F5-9BE2-7C26F09AE349}"/>
          </ac:spMkLst>
        </pc:spChg>
      </pc:sldChg>
      <pc:sldChg chg="add del">
        <pc:chgData name="Reinaldo Velloso dos Santos" userId="edc117c193498557" providerId="LiveId" clId="{022A4ABF-F7B4-4D1F-9537-D5576B2095A0}" dt="2019-11-11T19:40:42.983" v="151" actId="47"/>
        <pc:sldMkLst>
          <pc:docMk/>
          <pc:sldMk cId="2053741609" sldId="263"/>
        </pc:sldMkLst>
      </pc:sldChg>
      <pc:sldChg chg="modSp add del">
        <pc:chgData name="Reinaldo Velloso dos Santos" userId="edc117c193498557" providerId="LiveId" clId="{022A4ABF-F7B4-4D1F-9537-D5576B2095A0}" dt="2019-11-11T19:49:36.776" v="340" actId="47"/>
        <pc:sldMkLst>
          <pc:docMk/>
          <pc:sldMk cId="1670196104" sldId="264"/>
        </pc:sldMkLst>
        <pc:spChg chg="mod">
          <ac:chgData name="Reinaldo Velloso dos Santos" userId="edc117c193498557" providerId="LiveId" clId="{022A4ABF-F7B4-4D1F-9537-D5576B2095A0}" dt="2019-11-11T19:49:34.415" v="339"/>
          <ac:spMkLst>
            <pc:docMk/>
            <pc:sldMk cId="1670196104" sldId="264"/>
            <ac:spMk id="3" creationId="{CEEC7582-B5A4-46F5-9BE2-7C26F09AE349}"/>
          </ac:spMkLst>
        </pc:spChg>
      </pc:sldChg>
      <pc:sldChg chg="add del">
        <pc:chgData name="Reinaldo Velloso dos Santos" userId="edc117c193498557" providerId="LiveId" clId="{022A4ABF-F7B4-4D1F-9537-D5576B2095A0}" dt="2019-11-11T19:40:42.983" v="151" actId="47"/>
        <pc:sldMkLst>
          <pc:docMk/>
          <pc:sldMk cId="3425206087" sldId="264"/>
        </pc:sldMkLst>
      </pc:sldChg>
      <pc:sldChg chg="add del">
        <pc:chgData name="Reinaldo Velloso dos Santos" userId="edc117c193498557" providerId="LiveId" clId="{022A4ABF-F7B4-4D1F-9537-D5576B2095A0}" dt="2019-11-11T19:40:42.983" v="151" actId="47"/>
        <pc:sldMkLst>
          <pc:docMk/>
          <pc:sldMk cId="1334731218" sldId="265"/>
        </pc:sldMkLst>
      </pc:sldChg>
      <pc:sldChg chg="modSp add">
        <pc:chgData name="Reinaldo Velloso dos Santos" userId="edc117c193498557" providerId="LiveId" clId="{022A4ABF-F7B4-4D1F-9537-D5576B2095A0}" dt="2019-11-11T20:01:35.682" v="709" actId="20577"/>
        <pc:sldMkLst>
          <pc:docMk/>
          <pc:sldMk cId="1361506656" sldId="265"/>
        </pc:sldMkLst>
        <pc:spChg chg="mod">
          <ac:chgData name="Reinaldo Velloso dos Santos" userId="edc117c193498557" providerId="LiveId" clId="{022A4ABF-F7B4-4D1F-9537-D5576B2095A0}" dt="2019-11-11T20:01:35.682" v="709" actId="20577"/>
          <ac:spMkLst>
            <pc:docMk/>
            <pc:sldMk cId="1361506656" sldId="265"/>
            <ac:spMk id="3" creationId="{CEEC7582-B5A4-46F5-9BE2-7C26F09AE349}"/>
          </ac:spMkLst>
        </pc:spChg>
      </pc:sldChg>
      <pc:sldChg chg="add del">
        <pc:chgData name="Reinaldo Velloso dos Santos" userId="edc117c193498557" providerId="LiveId" clId="{022A4ABF-F7B4-4D1F-9537-D5576B2095A0}" dt="2019-11-11T19:40:42.983" v="151" actId="47"/>
        <pc:sldMkLst>
          <pc:docMk/>
          <pc:sldMk cId="262506275" sldId="266"/>
        </pc:sldMkLst>
      </pc:sldChg>
      <pc:sldChg chg="add">
        <pc:chgData name="Reinaldo Velloso dos Santos" userId="edc117c193498557" providerId="LiveId" clId="{022A4ABF-F7B4-4D1F-9537-D5576B2095A0}" dt="2019-11-11T19:40:45.529" v="156"/>
        <pc:sldMkLst>
          <pc:docMk/>
          <pc:sldMk cId="2889219024" sldId="266"/>
        </pc:sldMkLst>
      </pc:sldChg>
      <pc:sldChg chg="add del">
        <pc:chgData name="Reinaldo Velloso dos Santos" userId="edc117c193498557" providerId="LiveId" clId="{022A4ABF-F7B4-4D1F-9537-D5576B2095A0}" dt="2019-11-11T19:40:42.983" v="151" actId="47"/>
        <pc:sldMkLst>
          <pc:docMk/>
          <pc:sldMk cId="1429288769" sldId="267"/>
        </pc:sldMkLst>
      </pc:sldChg>
      <pc:sldChg chg="add">
        <pc:chgData name="Reinaldo Velloso dos Santos" userId="edc117c193498557" providerId="LiveId" clId="{022A4ABF-F7B4-4D1F-9537-D5576B2095A0}" dt="2019-11-11T19:40:45.748" v="157"/>
        <pc:sldMkLst>
          <pc:docMk/>
          <pc:sldMk cId="3636773328" sldId="267"/>
        </pc:sldMkLst>
      </pc:sldChg>
      <pc:sldChg chg="add del">
        <pc:chgData name="Reinaldo Velloso dos Santos" userId="edc117c193498557" providerId="LiveId" clId="{022A4ABF-F7B4-4D1F-9537-D5576B2095A0}" dt="2019-11-11T19:40:42.983" v="151" actId="47"/>
        <pc:sldMkLst>
          <pc:docMk/>
          <pc:sldMk cId="2966349491" sldId="268"/>
        </pc:sldMkLst>
      </pc:sldChg>
      <pc:sldChg chg="add">
        <pc:chgData name="Reinaldo Velloso dos Santos" userId="edc117c193498557" providerId="LiveId" clId="{022A4ABF-F7B4-4D1F-9537-D5576B2095A0}" dt="2019-11-11T19:40:45.953" v="158"/>
        <pc:sldMkLst>
          <pc:docMk/>
          <pc:sldMk cId="3433050016" sldId="268"/>
        </pc:sldMkLst>
      </pc:sldChg>
      <pc:sldChg chg="modSp add">
        <pc:chgData name="Reinaldo Velloso dos Santos" userId="edc117c193498557" providerId="LiveId" clId="{022A4ABF-F7B4-4D1F-9537-D5576B2095A0}" dt="2019-11-11T19:48:30.622" v="331" actId="6549"/>
        <pc:sldMkLst>
          <pc:docMk/>
          <pc:sldMk cId="2095151256" sldId="269"/>
        </pc:sldMkLst>
        <pc:spChg chg="mod">
          <ac:chgData name="Reinaldo Velloso dos Santos" userId="edc117c193498557" providerId="LiveId" clId="{022A4ABF-F7B4-4D1F-9537-D5576B2095A0}" dt="2019-11-11T19:48:30.622" v="331" actId="6549"/>
          <ac:spMkLst>
            <pc:docMk/>
            <pc:sldMk cId="2095151256" sldId="269"/>
            <ac:spMk id="3" creationId="{CEEC7582-B5A4-46F5-9BE2-7C26F09AE349}"/>
          </ac:spMkLst>
        </pc:spChg>
      </pc:sldChg>
      <pc:sldChg chg="modSp add del">
        <pc:chgData name="Reinaldo Velloso dos Santos" userId="edc117c193498557" providerId="LiveId" clId="{022A4ABF-F7B4-4D1F-9537-D5576B2095A0}" dt="2019-11-11T19:46:01.213" v="305" actId="47"/>
        <pc:sldMkLst>
          <pc:docMk/>
          <pc:sldMk cId="4277613656" sldId="269"/>
        </pc:sldMkLst>
        <pc:spChg chg="mod">
          <ac:chgData name="Reinaldo Velloso dos Santos" userId="edc117c193498557" providerId="LiveId" clId="{022A4ABF-F7B4-4D1F-9537-D5576B2095A0}" dt="2019-11-11T19:43:55.253" v="233" actId="6549"/>
          <ac:spMkLst>
            <pc:docMk/>
            <pc:sldMk cId="4277613656" sldId="269"/>
            <ac:spMk id="3" creationId="{CEEC7582-B5A4-46F5-9BE2-7C26F09AE349}"/>
          </ac:spMkLst>
        </pc:spChg>
        <pc:spChg chg="mod">
          <ac:chgData name="Reinaldo Velloso dos Santos" userId="edc117c193498557" providerId="LiveId" clId="{022A4ABF-F7B4-4D1F-9537-D5576B2095A0}" dt="2019-11-11T19:44:15.695" v="268" actId="20577"/>
          <ac:spMkLst>
            <pc:docMk/>
            <pc:sldMk cId="4277613656" sldId="269"/>
            <ac:spMk id="6" creationId="{7B5D5E23-939B-4531-B0D2-E5877D0199CD}"/>
          </ac:spMkLst>
        </pc:spChg>
      </pc:sldChg>
      <pc:sldChg chg="modSp add">
        <pc:chgData name="Reinaldo Velloso dos Santos" userId="edc117c193498557" providerId="LiveId" clId="{022A4ABF-F7B4-4D1F-9537-D5576B2095A0}" dt="2019-11-11T19:53:42.991" v="597" actId="20577"/>
        <pc:sldMkLst>
          <pc:docMk/>
          <pc:sldMk cId="3024473489" sldId="270"/>
        </pc:sldMkLst>
        <pc:spChg chg="mod">
          <ac:chgData name="Reinaldo Velloso dos Santos" userId="edc117c193498557" providerId="LiveId" clId="{022A4ABF-F7B4-4D1F-9537-D5576B2095A0}" dt="2019-11-11T19:52:54.698" v="509" actId="20577"/>
          <ac:spMkLst>
            <pc:docMk/>
            <pc:sldMk cId="3024473489" sldId="270"/>
            <ac:spMk id="3" creationId="{CEEC7582-B5A4-46F5-9BE2-7C26F09AE349}"/>
          </ac:spMkLst>
        </pc:spChg>
        <pc:spChg chg="mod">
          <ac:chgData name="Reinaldo Velloso dos Santos" userId="edc117c193498557" providerId="LiveId" clId="{022A4ABF-F7B4-4D1F-9537-D5576B2095A0}" dt="2019-11-11T19:49:53.200" v="342"/>
          <ac:spMkLst>
            <pc:docMk/>
            <pc:sldMk cId="3024473489" sldId="270"/>
            <ac:spMk id="4" creationId="{78098D09-1940-40B7-A24C-CDD7F28ADF64}"/>
          </ac:spMkLst>
        </pc:spChg>
        <pc:spChg chg="mod">
          <ac:chgData name="Reinaldo Velloso dos Santos" userId="edc117c193498557" providerId="LiveId" clId="{022A4ABF-F7B4-4D1F-9537-D5576B2095A0}" dt="2019-11-11T19:50:03.680" v="346" actId="6549"/>
          <ac:spMkLst>
            <pc:docMk/>
            <pc:sldMk cId="3024473489" sldId="270"/>
            <ac:spMk id="5" creationId="{29CE89DA-C1EA-42E1-92BF-383AD1759096}"/>
          </ac:spMkLst>
        </pc:spChg>
        <pc:spChg chg="mod">
          <ac:chgData name="Reinaldo Velloso dos Santos" userId="edc117c193498557" providerId="LiveId" clId="{022A4ABF-F7B4-4D1F-9537-D5576B2095A0}" dt="2019-11-11T19:53:42.991" v="597" actId="20577"/>
          <ac:spMkLst>
            <pc:docMk/>
            <pc:sldMk cId="3024473489" sldId="270"/>
            <ac:spMk id="6" creationId="{7B5D5E23-939B-4531-B0D2-E5877D0199CD}"/>
          </ac:spMkLst>
        </pc:spChg>
      </pc:sldChg>
      <pc:sldChg chg="modSp add">
        <pc:chgData name="Reinaldo Velloso dos Santos" userId="edc117c193498557" providerId="LiveId" clId="{022A4ABF-F7B4-4D1F-9537-D5576B2095A0}" dt="2019-11-11T19:58:07.849" v="692" actId="20577"/>
        <pc:sldMkLst>
          <pc:docMk/>
          <pc:sldMk cId="4212138074" sldId="271"/>
        </pc:sldMkLst>
        <pc:spChg chg="mod">
          <ac:chgData name="Reinaldo Velloso dos Santos" userId="edc117c193498557" providerId="LiveId" clId="{022A4ABF-F7B4-4D1F-9537-D5576B2095A0}" dt="2019-11-11T19:58:07.849" v="692" actId="20577"/>
          <ac:spMkLst>
            <pc:docMk/>
            <pc:sldMk cId="4212138074" sldId="271"/>
            <ac:spMk id="3" creationId="{CEEC7582-B5A4-46F5-9BE2-7C26F09AE349}"/>
          </ac:spMkLst>
        </pc:spChg>
      </pc:sldChg>
    </pc:docChg>
  </pc:docChgLst>
  <pc:docChgLst>
    <pc:chgData name="Reinaldo Velloso dos Santos" userId="edc117c193498557" providerId="LiveId" clId="{B6B6B30F-91F2-4B3B-AE95-469AF99E3605}"/>
    <pc:docChg chg="undo custSel addSld delSld modSld sldOrd">
      <pc:chgData name="Reinaldo Velloso dos Santos" userId="edc117c193498557" providerId="LiveId" clId="{B6B6B30F-91F2-4B3B-AE95-469AF99E3605}" dt="2019-11-14T01:38:53.115" v="1297" actId="114"/>
      <pc:docMkLst>
        <pc:docMk/>
      </pc:docMkLst>
      <pc:sldChg chg="modSp">
        <pc:chgData name="Reinaldo Velloso dos Santos" userId="edc117c193498557" providerId="LiveId" clId="{B6B6B30F-91F2-4B3B-AE95-469AF99E3605}" dt="2019-11-14T01:03:40.242" v="275" actId="20577"/>
        <pc:sldMkLst>
          <pc:docMk/>
          <pc:sldMk cId="525852707" sldId="263"/>
        </pc:sldMkLst>
        <pc:spChg chg="mod">
          <ac:chgData name="Reinaldo Velloso dos Santos" userId="edc117c193498557" providerId="LiveId" clId="{B6B6B30F-91F2-4B3B-AE95-469AF99E3605}" dt="2019-11-14T01:03:40.242" v="275" actId="20577"/>
          <ac:spMkLst>
            <pc:docMk/>
            <pc:sldMk cId="525852707" sldId="263"/>
            <ac:spMk id="3" creationId="{CEEC7582-B5A4-46F5-9BE2-7C26F09AE349}"/>
          </ac:spMkLst>
        </pc:spChg>
      </pc:sldChg>
      <pc:sldChg chg="modSp">
        <pc:chgData name="Reinaldo Velloso dos Santos" userId="edc117c193498557" providerId="LiveId" clId="{B6B6B30F-91F2-4B3B-AE95-469AF99E3605}" dt="2019-11-14T01:32:57.009" v="908" actId="255"/>
        <pc:sldMkLst>
          <pc:docMk/>
          <pc:sldMk cId="1361506656" sldId="265"/>
        </pc:sldMkLst>
        <pc:spChg chg="mod">
          <ac:chgData name="Reinaldo Velloso dos Santos" userId="edc117c193498557" providerId="LiveId" clId="{B6B6B30F-91F2-4B3B-AE95-469AF99E3605}" dt="2019-11-14T01:32:57.009" v="908" actId="255"/>
          <ac:spMkLst>
            <pc:docMk/>
            <pc:sldMk cId="1361506656" sldId="265"/>
            <ac:spMk id="3" creationId="{CEEC7582-B5A4-46F5-9BE2-7C26F09AE349}"/>
          </ac:spMkLst>
        </pc:spChg>
      </pc:sldChg>
      <pc:sldChg chg="del">
        <pc:chgData name="Reinaldo Velloso dos Santos" userId="edc117c193498557" providerId="LiveId" clId="{B6B6B30F-91F2-4B3B-AE95-469AF99E3605}" dt="2019-11-14T00:49:39.571" v="2" actId="2696"/>
        <pc:sldMkLst>
          <pc:docMk/>
          <pc:sldMk cId="2889219024" sldId="266"/>
        </pc:sldMkLst>
      </pc:sldChg>
      <pc:sldChg chg="del">
        <pc:chgData name="Reinaldo Velloso dos Santos" userId="edc117c193498557" providerId="LiveId" clId="{B6B6B30F-91F2-4B3B-AE95-469AF99E3605}" dt="2019-11-14T00:49:39.540" v="1" actId="2696"/>
        <pc:sldMkLst>
          <pc:docMk/>
          <pc:sldMk cId="3636773328" sldId="267"/>
        </pc:sldMkLst>
      </pc:sldChg>
      <pc:sldChg chg="del">
        <pc:chgData name="Reinaldo Velloso dos Santos" userId="edc117c193498557" providerId="LiveId" clId="{B6B6B30F-91F2-4B3B-AE95-469AF99E3605}" dt="2019-11-14T00:49:39.477" v="0" actId="2696"/>
        <pc:sldMkLst>
          <pc:docMk/>
          <pc:sldMk cId="3433050016" sldId="268"/>
        </pc:sldMkLst>
      </pc:sldChg>
      <pc:sldChg chg="modSp">
        <pc:chgData name="Reinaldo Velloso dos Santos" userId="edc117c193498557" providerId="LiveId" clId="{B6B6B30F-91F2-4B3B-AE95-469AF99E3605}" dt="2019-11-14T01:23:52.931" v="680" actId="20577"/>
        <pc:sldMkLst>
          <pc:docMk/>
          <pc:sldMk cId="3024473489" sldId="270"/>
        </pc:sldMkLst>
        <pc:spChg chg="mod">
          <ac:chgData name="Reinaldo Velloso dos Santos" userId="edc117c193498557" providerId="LiveId" clId="{B6B6B30F-91F2-4B3B-AE95-469AF99E3605}" dt="2019-11-14T01:22:57.640" v="642" actId="6549"/>
          <ac:spMkLst>
            <pc:docMk/>
            <pc:sldMk cId="3024473489" sldId="270"/>
            <ac:spMk id="3" creationId="{CEEC7582-B5A4-46F5-9BE2-7C26F09AE349}"/>
          </ac:spMkLst>
        </pc:spChg>
        <pc:spChg chg="mod">
          <ac:chgData name="Reinaldo Velloso dos Santos" userId="edc117c193498557" providerId="LiveId" clId="{B6B6B30F-91F2-4B3B-AE95-469AF99E3605}" dt="2019-11-14T01:23:13.500" v="653" actId="20577"/>
          <ac:spMkLst>
            <pc:docMk/>
            <pc:sldMk cId="3024473489" sldId="270"/>
            <ac:spMk id="4" creationId="{78098D09-1940-40B7-A24C-CDD7F28ADF64}"/>
          </ac:spMkLst>
        </pc:spChg>
        <pc:spChg chg="mod">
          <ac:chgData name="Reinaldo Velloso dos Santos" userId="edc117c193498557" providerId="LiveId" clId="{B6B6B30F-91F2-4B3B-AE95-469AF99E3605}" dt="2019-11-14T01:23:19.960" v="654"/>
          <ac:spMkLst>
            <pc:docMk/>
            <pc:sldMk cId="3024473489" sldId="270"/>
            <ac:spMk id="5" creationId="{29CE89DA-C1EA-42E1-92BF-383AD1759096}"/>
          </ac:spMkLst>
        </pc:spChg>
        <pc:spChg chg="mod">
          <ac:chgData name="Reinaldo Velloso dos Santos" userId="edc117c193498557" providerId="LiveId" clId="{B6B6B30F-91F2-4B3B-AE95-469AF99E3605}" dt="2019-11-14T01:23:52.931" v="680" actId="20577"/>
          <ac:spMkLst>
            <pc:docMk/>
            <pc:sldMk cId="3024473489" sldId="270"/>
            <ac:spMk id="6" creationId="{7B5D5E23-939B-4531-B0D2-E5877D0199CD}"/>
          </ac:spMkLst>
        </pc:spChg>
      </pc:sldChg>
      <pc:sldChg chg="modSp">
        <pc:chgData name="Reinaldo Velloso dos Santos" userId="edc117c193498557" providerId="LiveId" clId="{B6B6B30F-91F2-4B3B-AE95-469AF99E3605}" dt="2019-11-14T01:31:30.030" v="900" actId="5793"/>
        <pc:sldMkLst>
          <pc:docMk/>
          <pc:sldMk cId="4212138074" sldId="271"/>
        </pc:sldMkLst>
        <pc:spChg chg="mod">
          <ac:chgData name="Reinaldo Velloso dos Santos" userId="edc117c193498557" providerId="LiveId" clId="{B6B6B30F-91F2-4B3B-AE95-469AF99E3605}" dt="2019-11-14T01:31:30.030" v="900" actId="5793"/>
          <ac:spMkLst>
            <pc:docMk/>
            <pc:sldMk cId="4212138074" sldId="271"/>
            <ac:spMk id="3" creationId="{CEEC7582-B5A4-46F5-9BE2-7C26F09AE349}"/>
          </ac:spMkLst>
        </pc:spChg>
      </pc:sldChg>
      <pc:sldChg chg="modSp">
        <pc:chgData name="Reinaldo Velloso dos Santos" userId="edc117c193498557" providerId="LiveId" clId="{B6B6B30F-91F2-4B3B-AE95-469AF99E3605}" dt="2019-11-14T01:31:56.535" v="903" actId="6549"/>
        <pc:sldMkLst>
          <pc:docMk/>
          <pc:sldMk cId="1349547734" sldId="272"/>
        </pc:sldMkLst>
        <pc:spChg chg="mod">
          <ac:chgData name="Reinaldo Velloso dos Santos" userId="edc117c193498557" providerId="LiveId" clId="{B6B6B30F-91F2-4B3B-AE95-469AF99E3605}" dt="2019-11-14T01:31:56.535" v="903" actId="6549"/>
          <ac:spMkLst>
            <pc:docMk/>
            <pc:sldMk cId="1349547734" sldId="272"/>
            <ac:spMk id="3" creationId="{CEEC7582-B5A4-46F5-9BE2-7C26F09AE349}"/>
          </ac:spMkLst>
        </pc:spChg>
      </pc:sldChg>
      <pc:sldChg chg="modSp add ord">
        <pc:chgData name="Reinaldo Velloso dos Santos" userId="edc117c193498557" providerId="LiveId" clId="{B6B6B30F-91F2-4B3B-AE95-469AF99E3605}" dt="2019-11-14T01:04:07.940" v="279" actId="20577"/>
        <pc:sldMkLst>
          <pc:docMk/>
          <pc:sldMk cId="2025848501" sldId="274"/>
        </pc:sldMkLst>
        <pc:spChg chg="mod">
          <ac:chgData name="Reinaldo Velloso dos Santos" userId="edc117c193498557" providerId="LiveId" clId="{B6B6B30F-91F2-4B3B-AE95-469AF99E3605}" dt="2019-11-14T01:04:07.940" v="279" actId="20577"/>
          <ac:spMkLst>
            <pc:docMk/>
            <pc:sldMk cId="2025848501" sldId="274"/>
            <ac:spMk id="3" creationId="{CEEC7582-B5A4-46F5-9BE2-7C26F09AE349}"/>
          </ac:spMkLst>
        </pc:spChg>
      </pc:sldChg>
      <pc:sldChg chg="modSp add">
        <pc:chgData name="Reinaldo Velloso dos Santos" userId="edc117c193498557" providerId="LiveId" clId="{B6B6B30F-91F2-4B3B-AE95-469AF99E3605}" dt="2019-11-14T01:03:56.959" v="277" actId="20577"/>
        <pc:sldMkLst>
          <pc:docMk/>
          <pc:sldMk cId="1855561000" sldId="275"/>
        </pc:sldMkLst>
        <pc:spChg chg="mod">
          <ac:chgData name="Reinaldo Velloso dos Santos" userId="edc117c193498557" providerId="LiveId" clId="{B6B6B30F-91F2-4B3B-AE95-469AF99E3605}" dt="2019-11-14T01:03:56.959" v="277" actId="20577"/>
          <ac:spMkLst>
            <pc:docMk/>
            <pc:sldMk cId="1855561000" sldId="275"/>
            <ac:spMk id="3" creationId="{CEEC7582-B5A4-46F5-9BE2-7C26F09AE349}"/>
          </ac:spMkLst>
        </pc:spChg>
      </pc:sldChg>
      <pc:sldChg chg="modSp add">
        <pc:chgData name="Reinaldo Velloso dos Santos" userId="edc117c193498557" providerId="LiveId" clId="{B6B6B30F-91F2-4B3B-AE95-469AF99E3605}" dt="2019-11-14T01:04:15.338" v="282" actId="20577"/>
        <pc:sldMkLst>
          <pc:docMk/>
          <pc:sldMk cId="130009909" sldId="276"/>
        </pc:sldMkLst>
        <pc:spChg chg="mod">
          <ac:chgData name="Reinaldo Velloso dos Santos" userId="edc117c193498557" providerId="LiveId" clId="{B6B6B30F-91F2-4B3B-AE95-469AF99E3605}" dt="2019-11-14T01:04:15.338" v="282" actId="20577"/>
          <ac:spMkLst>
            <pc:docMk/>
            <pc:sldMk cId="130009909" sldId="276"/>
            <ac:spMk id="3" creationId="{CEEC7582-B5A4-46F5-9BE2-7C26F09AE349}"/>
          </ac:spMkLst>
        </pc:spChg>
      </pc:sldChg>
      <pc:sldChg chg="modSp add">
        <pc:chgData name="Reinaldo Velloso dos Santos" userId="edc117c193498557" providerId="LiveId" clId="{B6B6B30F-91F2-4B3B-AE95-469AF99E3605}" dt="2019-11-14T01:04:22.341" v="285" actId="20577"/>
        <pc:sldMkLst>
          <pc:docMk/>
          <pc:sldMk cId="1619769877" sldId="277"/>
        </pc:sldMkLst>
        <pc:spChg chg="mod">
          <ac:chgData name="Reinaldo Velloso dos Santos" userId="edc117c193498557" providerId="LiveId" clId="{B6B6B30F-91F2-4B3B-AE95-469AF99E3605}" dt="2019-11-14T01:04:22.341" v="285" actId="20577"/>
          <ac:spMkLst>
            <pc:docMk/>
            <pc:sldMk cId="1619769877" sldId="277"/>
            <ac:spMk id="3" creationId="{CEEC7582-B5A4-46F5-9BE2-7C26F09AE349}"/>
          </ac:spMkLst>
        </pc:spChg>
      </pc:sldChg>
      <pc:sldChg chg="modSp add">
        <pc:chgData name="Reinaldo Velloso dos Santos" userId="edc117c193498557" providerId="LiveId" clId="{B6B6B30F-91F2-4B3B-AE95-469AF99E3605}" dt="2019-11-14T01:04:48.717" v="296" actId="20577"/>
        <pc:sldMkLst>
          <pc:docMk/>
          <pc:sldMk cId="2498607045" sldId="278"/>
        </pc:sldMkLst>
        <pc:spChg chg="mod">
          <ac:chgData name="Reinaldo Velloso dos Santos" userId="edc117c193498557" providerId="LiveId" clId="{B6B6B30F-91F2-4B3B-AE95-469AF99E3605}" dt="2019-11-14T01:04:48.717" v="296" actId="20577"/>
          <ac:spMkLst>
            <pc:docMk/>
            <pc:sldMk cId="2498607045" sldId="278"/>
            <ac:spMk id="3" creationId="{CEEC7582-B5A4-46F5-9BE2-7C26F09AE349}"/>
          </ac:spMkLst>
        </pc:spChg>
      </pc:sldChg>
      <pc:sldChg chg="modSp add">
        <pc:chgData name="Reinaldo Velloso dos Santos" userId="edc117c193498557" providerId="LiveId" clId="{B6B6B30F-91F2-4B3B-AE95-469AF99E3605}" dt="2019-11-14T01:04:29.116" v="287" actId="20577"/>
        <pc:sldMkLst>
          <pc:docMk/>
          <pc:sldMk cId="4207926258" sldId="279"/>
        </pc:sldMkLst>
        <pc:spChg chg="mod">
          <ac:chgData name="Reinaldo Velloso dos Santos" userId="edc117c193498557" providerId="LiveId" clId="{B6B6B30F-91F2-4B3B-AE95-469AF99E3605}" dt="2019-11-14T01:04:29.116" v="287" actId="20577"/>
          <ac:spMkLst>
            <pc:docMk/>
            <pc:sldMk cId="4207926258" sldId="279"/>
            <ac:spMk id="3" creationId="{CEEC7582-B5A4-46F5-9BE2-7C26F09AE349}"/>
          </ac:spMkLst>
        </pc:spChg>
      </pc:sldChg>
      <pc:sldChg chg="modSp add">
        <pc:chgData name="Reinaldo Velloso dos Santos" userId="edc117c193498557" providerId="LiveId" clId="{B6B6B30F-91F2-4B3B-AE95-469AF99E3605}" dt="2019-11-14T01:04:36.420" v="289" actId="20577"/>
        <pc:sldMkLst>
          <pc:docMk/>
          <pc:sldMk cId="1909577418" sldId="280"/>
        </pc:sldMkLst>
        <pc:spChg chg="mod">
          <ac:chgData name="Reinaldo Velloso dos Santos" userId="edc117c193498557" providerId="LiveId" clId="{B6B6B30F-91F2-4B3B-AE95-469AF99E3605}" dt="2019-11-14T01:04:36.420" v="289" actId="20577"/>
          <ac:spMkLst>
            <pc:docMk/>
            <pc:sldMk cId="1909577418" sldId="280"/>
            <ac:spMk id="3" creationId="{CEEC7582-B5A4-46F5-9BE2-7C26F09AE349}"/>
          </ac:spMkLst>
        </pc:spChg>
      </pc:sldChg>
      <pc:sldChg chg="modSp add">
        <pc:chgData name="Reinaldo Velloso dos Santos" userId="edc117c193498557" providerId="LiveId" clId="{B6B6B30F-91F2-4B3B-AE95-469AF99E3605}" dt="2019-11-14T01:05:04.415" v="298"/>
        <pc:sldMkLst>
          <pc:docMk/>
          <pc:sldMk cId="3096707402" sldId="281"/>
        </pc:sldMkLst>
        <pc:spChg chg="mod">
          <ac:chgData name="Reinaldo Velloso dos Santos" userId="edc117c193498557" providerId="LiveId" clId="{B6B6B30F-91F2-4B3B-AE95-469AF99E3605}" dt="2019-11-14T01:05:04.415" v="298"/>
          <ac:spMkLst>
            <pc:docMk/>
            <pc:sldMk cId="3096707402" sldId="281"/>
            <ac:spMk id="3" creationId="{CEEC7582-B5A4-46F5-9BE2-7C26F09AE349}"/>
          </ac:spMkLst>
        </pc:spChg>
      </pc:sldChg>
      <pc:sldChg chg="modSp add del">
        <pc:chgData name="Reinaldo Velloso dos Santos" userId="edc117c193498557" providerId="LiveId" clId="{B6B6B30F-91F2-4B3B-AE95-469AF99E3605}" dt="2019-11-14T01:05:41.559" v="305" actId="2696"/>
        <pc:sldMkLst>
          <pc:docMk/>
          <pc:sldMk cId="4110582210" sldId="282"/>
        </pc:sldMkLst>
        <pc:spChg chg="mod">
          <ac:chgData name="Reinaldo Velloso dos Santos" userId="edc117c193498557" providerId="LiveId" clId="{B6B6B30F-91F2-4B3B-AE95-469AF99E3605}" dt="2019-11-14T01:05:36.017" v="303" actId="20577"/>
          <ac:spMkLst>
            <pc:docMk/>
            <pc:sldMk cId="4110582210" sldId="282"/>
            <ac:spMk id="3" creationId="{CEEC7582-B5A4-46F5-9BE2-7C26F09AE349}"/>
          </ac:spMkLst>
        </pc:spChg>
      </pc:sldChg>
      <pc:sldChg chg="modSp add">
        <pc:chgData name="Reinaldo Velloso dos Santos" userId="edc117c193498557" providerId="LiveId" clId="{B6B6B30F-91F2-4B3B-AE95-469AF99E3605}" dt="2019-11-14T01:06:00.910" v="307"/>
        <pc:sldMkLst>
          <pc:docMk/>
          <pc:sldMk cId="4234530256" sldId="283"/>
        </pc:sldMkLst>
        <pc:spChg chg="mod">
          <ac:chgData name="Reinaldo Velloso dos Santos" userId="edc117c193498557" providerId="LiveId" clId="{B6B6B30F-91F2-4B3B-AE95-469AF99E3605}" dt="2019-11-14T01:06:00.910" v="307"/>
          <ac:spMkLst>
            <pc:docMk/>
            <pc:sldMk cId="4234530256" sldId="283"/>
            <ac:spMk id="3" creationId="{CEEC7582-B5A4-46F5-9BE2-7C26F09AE349}"/>
          </ac:spMkLst>
        </pc:spChg>
      </pc:sldChg>
      <pc:sldChg chg="modSp add">
        <pc:chgData name="Reinaldo Velloso dos Santos" userId="edc117c193498557" providerId="LiveId" clId="{B6B6B30F-91F2-4B3B-AE95-469AF99E3605}" dt="2019-11-14T01:06:14.159" v="309"/>
        <pc:sldMkLst>
          <pc:docMk/>
          <pc:sldMk cId="2755258267" sldId="284"/>
        </pc:sldMkLst>
        <pc:spChg chg="mod">
          <ac:chgData name="Reinaldo Velloso dos Santos" userId="edc117c193498557" providerId="LiveId" clId="{B6B6B30F-91F2-4B3B-AE95-469AF99E3605}" dt="2019-11-14T01:06:14.159" v="309"/>
          <ac:spMkLst>
            <pc:docMk/>
            <pc:sldMk cId="2755258267" sldId="284"/>
            <ac:spMk id="3" creationId="{CEEC7582-B5A4-46F5-9BE2-7C26F09AE349}"/>
          </ac:spMkLst>
        </pc:spChg>
      </pc:sldChg>
      <pc:sldChg chg="modSp add">
        <pc:chgData name="Reinaldo Velloso dos Santos" userId="edc117c193498557" providerId="LiveId" clId="{B6B6B30F-91F2-4B3B-AE95-469AF99E3605}" dt="2019-11-14T01:06:54.499" v="316" actId="20577"/>
        <pc:sldMkLst>
          <pc:docMk/>
          <pc:sldMk cId="2058966603" sldId="285"/>
        </pc:sldMkLst>
        <pc:spChg chg="mod">
          <ac:chgData name="Reinaldo Velloso dos Santos" userId="edc117c193498557" providerId="LiveId" clId="{B6B6B30F-91F2-4B3B-AE95-469AF99E3605}" dt="2019-11-14T01:06:54.499" v="316" actId="20577"/>
          <ac:spMkLst>
            <pc:docMk/>
            <pc:sldMk cId="2058966603" sldId="285"/>
            <ac:spMk id="3" creationId="{CEEC7582-B5A4-46F5-9BE2-7C26F09AE349}"/>
          </ac:spMkLst>
        </pc:spChg>
      </pc:sldChg>
      <pc:sldChg chg="modSp add">
        <pc:chgData name="Reinaldo Velloso dos Santos" userId="edc117c193498557" providerId="LiveId" clId="{B6B6B30F-91F2-4B3B-AE95-469AF99E3605}" dt="2019-11-14T01:07:28.108" v="320" actId="20577"/>
        <pc:sldMkLst>
          <pc:docMk/>
          <pc:sldMk cId="2171140570" sldId="286"/>
        </pc:sldMkLst>
        <pc:spChg chg="mod">
          <ac:chgData name="Reinaldo Velloso dos Santos" userId="edc117c193498557" providerId="LiveId" clId="{B6B6B30F-91F2-4B3B-AE95-469AF99E3605}" dt="2019-11-14T01:07:28.108" v="320" actId="20577"/>
          <ac:spMkLst>
            <pc:docMk/>
            <pc:sldMk cId="2171140570" sldId="286"/>
            <ac:spMk id="3" creationId="{CEEC7582-B5A4-46F5-9BE2-7C26F09AE349}"/>
          </ac:spMkLst>
        </pc:spChg>
      </pc:sldChg>
      <pc:sldChg chg="modSp add">
        <pc:chgData name="Reinaldo Velloso dos Santos" userId="edc117c193498557" providerId="LiveId" clId="{B6B6B30F-91F2-4B3B-AE95-469AF99E3605}" dt="2019-11-14T01:07:55.258" v="323"/>
        <pc:sldMkLst>
          <pc:docMk/>
          <pc:sldMk cId="486443001" sldId="287"/>
        </pc:sldMkLst>
        <pc:spChg chg="mod">
          <ac:chgData name="Reinaldo Velloso dos Santos" userId="edc117c193498557" providerId="LiveId" clId="{B6B6B30F-91F2-4B3B-AE95-469AF99E3605}" dt="2019-11-14T01:07:55.258" v="323"/>
          <ac:spMkLst>
            <pc:docMk/>
            <pc:sldMk cId="486443001" sldId="287"/>
            <ac:spMk id="3" creationId="{CEEC7582-B5A4-46F5-9BE2-7C26F09AE349}"/>
          </ac:spMkLst>
        </pc:spChg>
      </pc:sldChg>
      <pc:sldChg chg="modSp add">
        <pc:chgData name="Reinaldo Velloso dos Santos" userId="edc117c193498557" providerId="LiveId" clId="{B6B6B30F-91F2-4B3B-AE95-469AF99E3605}" dt="2019-11-14T01:09:54.871" v="338" actId="6549"/>
        <pc:sldMkLst>
          <pc:docMk/>
          <pc:sldMk cId="1234143163" sldId="288"/>
        </pc:sldMkLst>
        <pc:spChg chg="mod">
          <ac:chgData name="Reinaldo Velloso dos Santos" userId="edc117c193498557" providerId="LiveId" clId="{B6B6B30F-91F2-4B3B-AE95-469AF99E3605}" dt="2019-11-14T01:09:54.871" v="338" actId="6549"/>
          <ac:spMkLst>
            <pc:docMk/>
            <pc:sldMk cId="1234143163" sldId="288"/>
            <ac:spMk id="3" creationId="{CEEC7582-B5A4-46F5-9BE2-7C26F09AE349}"/>
          </ac:spMkLst>
        </pc:spChg>
      </pc:sldChg>
      <pc:sldChg chg="modSp add">
        <pc:chgData name="Reinaldo Velloso dos Santos" userId="edc117c193498557" providerId="LiveId" clId="{B6B6B30F-91F2-4B3B-AE95-469AF99E3605}" dt="2019-11-14T01:10:08.738" v="345" actId="6549"/>
        <pc:sldMkLst>
          <pc:docMk/>
          <pc:sldMk cId="603333623" sldId="289"/>
        </pc:sldMkLst>
        <pc:spChg chg="mod">
          <ac:chgData name="Reinaldo Velloso dos Santos" userId="edc117c193498557" providerId="LiveId" clId="{B6B6B30F-91F2-4B3B-AE95-469AF99E3605}" dt="2019-11-14T01:10:08.738" v="345" actId="6549"/>
          <ac:spMkLst>
            <pc:docMk/>
            <pc:sldMk cId="603333623" sldId="289"/>
            <ac:spMk id="3" creationId="{CEEC7582-B5A4-46F5-9BE2-7C26F09AE349}"/>
          </ac:spMkLst>
        </pc:spChg>
      </pc:sldChg>
      <pc:sldChg chg="modSp add">
        <pc:chgData name="Reinaldo Velloso dos Santos" userId="edc117c193498557" providerId="LiveId" clId="{B6B6B30F-91F2-4B3B-AE95-469AF99E3605}" dt="2019-11-14T01:11:46.401" v="354" actId="6549"/>
        <pc:sldMkLst>
          <pc:docMk/>
          <pc:sldMk cId="628012503" sldId="290"/>
        </pc:sldMkLst>
        <pc:spChg chg="mod">
          <ac:chgData name="Reinaldo Velloso dos Santos" userId="edc117c193498557" providerId="LiveId" clId="{B6B6B30F-91F2-4B3B-AE95-469AF99E3605}" dt="2019-11-14T01:11:46.401" v="354" actId="6549"/>
          <ac:spMkLst>
            <pc:docMk/>
            <pc:sldMk cId="628012503" sldId="290"/>
            <ac:spMk id="3" creationId="{CEEC7582-B5A4-46F5-9BE2-7C26F09AE349}"/>
          </ac:spMkLst>
        </pc:spChg>
      </pc:sldChg>
      <pc:sldChg chg="addSp delSp modSp add">
        <pc:chgData name="Reinaldo Velloso dos Santos" userId="edc117c193498557" providerId="LiveId" clId="{B6B6B30F-91F2-4B3B-AE95-469AF99E3605}" dt="2019-11-14T01:14:16.167" v="451"/>
        <pc:sldMkLst>
          <pc:docMk/>
          <pc:sldMk cId="1603898750" sldId="291"/>
        </pc:sldMkLst>
        <pc:spChg chg="add del">
          <ac:chgData name="Reinaldo Velloso dos Santos" userId="edc117c193498557" providerId="LiveId" clId="{B6B6B30F-91F2-4B3B-AE95-469AF99E3605}" dt="2019-11-14T01:14:16.167" v="451"/>
          <ac:spMkLst>
            <pc:docMk/>
            <pc:sldMk cId="1603898750" sldId="291"/>
            <ac:spMk id="2" creationId="{4B24E455-8CE8-4BA7-80CF-DFA204C009C4}"/>
          </ac:spMkLst>
        </pc:spChg>
        <pc:spChg chg="mod">
          <ac:chgData name="Reinaldo Velloso dos Santos" userId="edc117c193498557" providerId="LiveId" clId="{B6B6B30F-91F2-4B3B-AE95-469AF99E3605}" dt="2019-11-14T01:14:11.055" v="449" actId="20577"/>
          <ac:spMkLst>
            <pc:docMk/>
            <pc:sldMk cId="1603898750" sldId="291"/>
            <ac:spMk id="3" creationId="{CEEC7582-B5A4-46F5-9BE2-7C26F09AE349}"/>
          </ac:spMkLst>
        </pc:spChg>
      </pc:sldChg>
      <pc:sldChg chg="add del">
        <pc:chgData name="Reinaldo Velloso dos Santos" userId="edc117c193498557" providerId="LiveId" clId="{B6B6B30F-91F2-4B3B-AE95-469AF99E3605}" dt="2019-11-14T01:10:48.888" v="349" actId="2696"/>
        <pc:sldMkLst>
          <pc:docMk/>
          <pc:sldMk cId="3752165845" sldId="292"/>
        </pc:sldMkLst>
      </pc:sldChg>
      <pc:sldChg chg="modSp add">
        <pc:chgData name="Reinaldo Velloso dos Santos" userId="edc117c193498557" providerId="LiveId" clId="{B6B6B30F-91F2-4B3B-AE95-469AF99E3605}" dt="2019-11-14T01:34:26.927" v="909" actId="20577"/>
        <pc:sldMkLst>
          <pc:docMk/>
          <pc:sldMk cId="4056356567" sldId="292"/>
        </pc:sldMkLst>
        <pc:spChg chg="mod">
          <ac:chgData name="Reinaldo Velloso dos Santos" userId="edc117c193498557" providerId="LiveId" clId="{B6B6B30F-91F2-4B3B-AE95-469AF99E3605}" dt="2019-11-14T01:34:26.927" v="909" actId="20577"/>
          <ac:spMkLst>
            <pc:docMk/>
            <pc:sldMk cId="4056356567" sldId="292"/>
            <ac:spMk id="3" creationId="{CEEC7582-B5A4-46F5-9BE2-7C26F09AE349}"/>
          </ac:spMkLst>
        </pc:spChg>
      </pc:sldChg>
      <pc:sldChg chg="modSp add">
        <pc:chgData name="Reinaldo Velloso dos Santos" userId="edc117c193498557" providerId="LiveId" clId="{B6B6B30F-91F2-4B3B-AE95-469AF99E3605}" dt="2019-11-14T01:15:24.883" v="454" actId="6549"/>
        <pc:sldMkLst>
          <pc:docMk/>
          <pc:sldMk cId="1119292592" sldId="293"/>
        </pc:sldMkLst>
        <pc:spChg chg="mod">
          <ac:chgData name="Reinaldo Velloso dos Santos" userId="edc117c193498557" providerId="LiveId" clId="{B6B6B30F-91F2-4B3B-AE95-469AF99E3605}" dt="2019-11-14T01:15:24.883" v="454" actId="6549"/>
          <ac:spMkLst>
            <pc:docMk/>
            <pc:sldMk cId="1119292592" sldId="293"/>
            <ac:spMk id="3" creationId="{CEEC7582-B5A4-46F5-9BE2-7C26F09AE349}"/>
          </ac:spMkLst>
        </pc:spChg>
      </pc:sldChg>
      <pc:sldChg chg="modSp add">
        <pc:chgData name="Reinaldo Velloso dos Santos" userId="edc117c193498557" providerId="LiveId" clId="{B6B6B30F-91F2-4B3B-AE95-469AF99E3605}" dt="2019-11-14T01:15:40.050" v="456"/>
        <pc:sldMkLst>
          <pc:docMk/>
          <pc:sldMk cId="1245637063" sldId="294"/>
        </pc:sldMkLst>
        <pc:spChg chg="mod">
          <ac:chgData name="Reinaldo Velloso dos Santos" userId="edc117c193498557" providerId="LiveId" clId="{B6B6B30F-91F2-4B3B-AE95-469AF99E3605}" dt="2019-11-14T01:15:40.050" v="456"/>
          <ac:spMkLst>
            <pc:docMk/>
            <pc:sldMk cId="1245637063" sldId="294"/>
            <ac:spMk id="3" creationId="{CEEC7582-B5A4-46F5-9BE2-7C26F09AE349}"/>
          </ac:spMkLst>
        </pc:spChg>
      </pc:sldChg>
      <pc:sldChg chg="modSp add">
        <pc:chgData name="Reinaldo Velloso dos Santos" userId="edc117c193498557" providerId="LiveId" clId="{B6B6B30F-91F2-4B3B-AE95-469AF99E3605}" dt="2019-11-14T01:32:31.347" v="906" actId="6549"/>
        <pc:sldMkLst>
          <pc:docMk/>
          <pc:sldMk cId="3654996517" sldId="295"/>
        </pc:sldMkLst>
        <pc:spChg chg="mod">
          <ac:chgData name="Reinaldo Velloso dos Santos" userId="edc117c193498557" providerId="LiveId" clId="{B6B6B30F-91F2-4B3B-AE95-469AF99E3605}" dt="2019-11-14T01:32:31.347" v="906" actId="6549"/>
          <ac:spMkLst>
            <pc:docMk/>
            <pc:sldMk cId="3654996517" sldId="295"/>
            <ac:spMk id="3" creationId="{CEEC7582-B5A4-46F5-9BE2-7C26F09AE349}"/>
          </ac:spMkLst>
        </pc:spChg>
      </pc:sldChg>
      <pc:sldChg chg="add del">
        <pc:chgData name="Reinaldo Velloso dos Santos" userId="edc117c193498557" providerId="LiveId" clId="{B6B6B30F-91F2-4B3B-AE95-469AF99E3605}" dt="2019-11-14T01:21:46.218" v="617" actId="2696"/>
        <pc:sldMkLst>
          <pc:docMk/>
          <pc:sldMk cId="2191195400" sldId="296"/>
        </pc:sldMkLst>
      </pc:sldChg>
      <pc:sldChg chg="add">
        <pc:chgData name="Reinaldo Velloso dos Santos" userId="edc117c193498557" providerId="LiveId" clId="{B6B6B30F-91F2-4B3B-AE95-469AF99E3605}" dt="2019-11-14T01:21:44.202" v="616"/>
        <pc:sldMkLst>
          <pc:docMk/>
          <pc:sldMk cId="1147654872" sldId="297"/>
        </pc:sldMkLst>
      </pc:sldChg>
      <pc:sldChg chg="modSp add del">
        <pc:chgData name="Reinaldo Velloso dos Santos" userId="edc117c193498557" providerId="LiveId" clId="{B6B6B30F-91F2-4B3B-AE95-469AF99E3605}" dt="2019-11-14T01:24:48.809" v="694" actId="2696"/>
        <pc:sldMkLst>
          <pc:docMk/>
          <pc:sldMk cId="3869777868" sldId="298"/>
        </pc:sldMkLst>
        <pc:spChg chg="mod">
          <ac:chgData name="Reinaldo Velloso dos Santos" userId="edc117c193498557" providerId="LiveId" clId="{B6B6B30F-91F2-4B3B-AE95-469AF99E3605}" dt="2019-11-14T01:24:31.922" v="690" actId="20577"/>
          <ac:spMkLst>
            <pc:docMk/>
            <pc:sldMk cId="3869777868" sldId="298"/>
            <ac:spMk id="3" creationId="{CEEC7582-B5A4-46F5-9BE2-7C26F09AE349}"/>
          </ac:spMkLst>
        </pc:spChg>
      </pc:sldChg>
      <pc:sldChg chg="modSp add ord">
        <pc:chgData name="Reinaldo Velloso dos Santos" userId="edc117c193498557" providerId="LiveId" clId="{B6B6B30F-91F2-4B3B-AE95-469AF99E3605}" dt="2019-11-14T01:38:53.115" v="1297" actId="114"/>
        <pc:sldMkLst>
          <pc:docMk/>
          <pc:sldMk cId="547973015" sldId="299"/>
        </pc:sldMkLst>
        <pc:spChg chg="mod">
          <ac:chgData name="Reinaldo Velloso dos Santos" userId="edc117c193498557" providerId="LiveId" clId="{B6B6B30F-91F2-4B3B-AE95-469AF99E3605}" dt="2019-11-14T01:38:53.115" v="1297" actId="114"/>
          <ac:spMkLst>
            <pc:docMk/>
            <pc:sldMk cId="547973015" sldId="299"/>
            <ac:spMk id="3" creationId="{CEEC7582-B5A4-46F5-9BE2-7C26F09AE349}"/>
          </ac:spMkLst>
        </pc:spChg>
      </pc:sldChg>
      <pc:sldChg chg="add">
        <pc:chgData name="Reinaldo Velloso dos Santos" userId="edc117c193498557" providerId="LiveId" clId="{B6B6B30F-91F2-4B3B-AE95-469AF99E3605}" dt="2019-11-14T01:27:31.261" v="772"/>
        <pc:sldMkLst>
          <pc:docMk/>
          <pc:sldMk cId="159090696" sldId="300"/>
        </pc:sldMkLst>
      </pc:sldChg>
      <pc:sldChg chg="modSp add">
        <pc:chgData name="Reinaldo Velloso dos Santos" userId="edc117c193498557" providerId="LiveId" clId="{B6B6B30F-91F2-4B3B-AE95-469AF99E3605}" dt="2019-11-14T01:31:50.156" v="902" actId="6549"/>
        <pc:sldMkLst>
          <pc:docMk/>
          <pc:sldMk cId="2576488836" sldId="301"/>
        </pc:sldMkLst>
        <pc:spChg chg="mod">
          <ac:chgData name="Reinaldo Velloso dos Santos" userId="edc117c193498557" providerId="LiveId" clId="{B6B6B30F-91F2-4B3B-AE95-469AF99E3605}" dt="2019-11-14T01:31:50.156" v="902" actId="6549"/>
          <ac:spMkLst>
            <pc:docMk/>
            <pc:sldMk cId="2576488836" sldId="301"/>
            <ac:spMk id="3" creationId="{CEEC7582-B5A4-46F5-9BE2-7C26F09AE349}"/>
          </ac:spMkLst>
        </pc:spChg>
      </pc:sldChg>
      <pc:sldChg chg="add del">
        <pc:chgData name="Reinaldo Velloso dos Santos" userId="edc117c193498557" providerId="LiveId" clId="{B6B6B30F-91F2-4B3B-AE95-469AF99E3605}" dt="2019-11-14T01:31:01.963" v="896" actId="2696"/>
        <pc:sldMkLst>
          <pc:docMk/>
          <pc:sldMk cId="4261658623" sldId="301"/>
        </pc:sldMkLst>
      </pc:sldChg>
      <pc:sldChg chg="modSp add ord">
        <pc:chgData name="Reinaldo Velloso dos Santos" userId="edc117c193498557" providerId="LiveId" clId="{B6B6B30F-91F2-4B3B-AE95-469AF99E3605}" dt="2019-11-14T01:38:46.776" v="1296"/>
        <pc:sldMkLst>
          <pc:docMk/>
          <pc:sldMk cId="1072463205" sldId="302"/>
        </pc:sldMkLst>
        <pc:spChg chg="mod">
          <ac:chgData name="Reinaldo Velloso dos Santos" userId="edc117c193498557" providerId="LiveId" clId="{B6B6B30F-91F2-4B3B-AE95-469AF99E3605}" dt="2019-11-14T01:38:42.035" v="1294" actId="20577"/>
          <ac:spMkLst>
            <pc:docMk/>
            <pc:sldMk cId="1072463205" sldId="302"/>
            <ac:spMk id="3" creationId="{CEEC7582-B5A4-46F5-9BE2-7C26F09AE34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a:t>Clique para editar o estilo do título mestre</a:t>
            </a: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58915C7A-8604-4BFA-B75F-69B6AD756343}"/>
              </a:ext>
            </a:extLst>
          </p:cNvPr>
          <p:cNvSpPr>
            <a:spLocks noGrp="1"/>
          </p:cNvSpPr>
          <p:nvPr>
            <p:ph type="dt" sz="half" idx="10"/>
          </p:nvPr>
        </p:nvSpPr>
        <p:spPr/>
        <p:txBody>
          <a:bodyPr/>
          <a:lstStyle>
            <a:lvl1pPr>
              <a:defRPr/>
            </a:lvl1pPr>
          </a:lstStyle>
          <a:p>
            <a:pPr>
              <a:defRPr/>
            </a:pPr>
            <a:fld id="{4521E4C4-6584-4D37-B383-D31C12C1BE0F}" type="datetimeFigureOut">
              <a:rPr lang="pt-BR" altLang="en-US"/>
              <a:pPr>
                <a:defRPr/>
              </a:pPr>
              <a:t>13/11/2019</a:t>
            </a:fld>
            <a:endParaRPr lang="pt-BR" altLang="en-US"/>
          </a:p>
        </p:txBody>
      </p:sp>
      <p:sp>
        <p:nvSpPr>
          <p:cNvPr id="5" name="Espaço Reservado para Rodapé 4">
            <a:extLst>
              <a:ext uri="{FF2B5EF4-FFF2-40B4-BE49-F238E27FC236}">
                <a16:creationId xmlns:a16="http://schemas.microsoft.com/office/drawing/2014/main" id="{B1468EC1-92B6-43DE-8BB9-722B8786321B}"/>
              </a:ext>
            </a:extLst>
          </p:cNvPr>
          <p:cNvSpPr>
            <a:spLocks noGrp="1"/>
          </p:cNvSpPr>
          <p:nvPr>
            <p:ph type="ftr" sz="quarter" idx="11"/>
          </p:nvPr>
        </p:nvSpPr>
        <p:spPr/>
        <p:txBody>
          <a:bodyPr/>
          <a:lstStyle>
            <a:lvl1pPr>
              <a:defRPr/>
            </a:lvl1pPr>
          </a:lstStyle>
          <a:p>
            <a:pPr>
              <a:defRPr/>
            </a:pPr>
            <a:endParaRPr lang="pt-BR"/>
          </a:p>
        </p:txBody>
      </p:sp>
      <p:sp>
        <p:nvSpPr>
          <p:cNvPr id="6" name="Espaço Reservado para Número de Slide 5">
            <a:extLst>
              <a:ext uri="{FF2B5EF4-FFF2-40B4-BE49-F238E27FC236}">
                <a16:creationId xmlns:a16="http://schemas.microsoft.com/office/drawing/2014/main" id="{2DD59D2D-4F2C-4BD7-BB3B-AF5A16428280}"/>
              </a:ext>
            </a:extLst>
          </p:cNvPr>
          <p:cNvSpPr>
            <a:spLocks noGrp="1"/>
          </p:cNvSpPr>
          <p:nvPr>
            <p:ph type="sldNum" sz="quarter" idx="12"/>
          </p:nvPr>
        </p:nvSpPr>
        <p:spPr/>
        <p:txBody>
          <a:bodyPr/>
          <a:lstStyle>
            <a:lvl1pPr>
              <a:defRPr/>
            </a:lvl1pPr>
          </a:lstStyle>
          <a:p>
            <a:pPr>
              <a:defRPr/>
            </a:pPr>
            <a:fld id="{8FA2EC10-E949-4A56-8131-FF4023C93499}" type="slidenum">
              <a:rPr lang="pt-BR" altLang="en-US"/>
              <a:pPr>
                <a:defRPr/>
              </a:pPr>
              <a:t>‹nº›</a:t>
            </a:fld>
            <a:endParaRPr lang="pt-BR" altLang="en-US"/>
          </a:p>
        </p:txBody>
      </p:sp>
    </p:spTree>
    <p:extLst>
      <p:ext uri="{BB962C8B-B14F-4D97-AF65-F5344CB8AC3E}">
        <p14:creationId xmlns:p14="http://schemas.microsoft.com/office/powerpoint/2010/main" val="528146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E238343F-4F2E-4EA0-8839-D153FCCEBD83}"/>
              </a:ext>
            </a:extLst>
          </p:cNvPr>
          <p:cNvSpPr>
            <a:spLocks noGrp="1"/>
          </p:cNvSpPr>
          <p:nvPr>
            <p:ph type="dt" sz="half" idx="10"/>
          </p:nvPr>
        </p:nvSpPr>
        <p:spPr/>
        <p:txBody>
          <a:bodyPr/>
          <a:lstStyle>
            <a:lvl1pPr>
              <a:defRPr/>
            </a:lvl1pPr>
          </a:lstStyle>
          <a:p>
            <a:pPr>
              <a:defRPr/>
            </a:pPr>
            <a:fld id="{FC045280-7157-49E5-B312-A97BD80E8D41}" type="datetimeFigureOut">
              <a:rPr lang="pt-BR" altLang="en-US"/>
              <a:pPr>
                <a:defRPr/>
              </a:pPr>
              <a:t>13/11/2019</a:t>
            </a:fld>
            <a:endParaRPr lang="pt-BR" altLang="en-US"/>
          </a:p>
        </p:txBody>
      </p:sp>
      <p:sp>
        <p:nvSpPr>
          <p:cNvPr id="5" name="Espaço Reservado para Rodapé 4">
            <a:extLst>
              <a:ext uri="{FF2B5EF4-FFF2-40B4-BE49-F238E27FC236}">
                <a16:creationId xmlns:a16="http://schemas.microsoft.com/office/drawing/2014/main" id="{730253C3-4317-4C43-AA65-28E5F4805DB1}"/>
              </a:ext>
            </a:extLst>
          </p:cNvPr>
          <p:cNvSpPr>
            <a:spLocks noGrp="1"/>
          </p:cNvSpPr>
          <p:nvPr>
            <p:ph type="ftr" sz="quarter" idx="11"/>
          </p:nvPr>
        </p:nvSpPr>
        <p:spPr/>
        <p:txBody>
          <a:bodyPr/>
          <a:lstStyle>
            <a:lvl1pPr>
              <a:defRPr/>
            </a:lvl1pPr>
          </a:lstStyle>
          <a:p>
            <a:pPr>
              <a:defRPr/>
            </a:pPr>
            <a:endParaRPr lang="pt-BR"/>
          </a:p>
        </p:txBody>
      </p:sp>
      <p:sp>
        <p:nvSpPr>
          <p:cNvPr id="6" name="Espaço Reservado para Número de Slide 5">
            <a:extLst>
              <a:ext uri="{FF2B5EF4-FFF2-40B4-BE49-F238E27FC236}">
                <a16:creationId xmlns:a16="http://schemas.microsoft.com/office/drawing/2014/main" id="{0FE4434F-CF61-4D5D-B389-125F26753C30}"/>
              </a:ext>
            </a:extLst>
          </p:cNvPr>
          <p:cNvSpPr>
            <a:spLocks noGrp="1"/>
          </p:cNvSpPr>
          <p:nvPr>
            <p:ph type="sldNum" sz="quarter" idx="12"/>
          </p:nvPr>
        </p:nvSpPr>
        <p:spPr/>
        <p:txBody>
          <a:bodyPr/>
          <a:lstStyle>
            <a:lvl1pPr>
              <a:defRPr/>
            </a:lvl1pPr>
          </a:lstStyle>
          <a:p>
            <a:pPr>
              <a:defRPr/>
            </a:pPr>
            <a:fld id="{CE9E8F55-95AB-4980-A142-8DBFB7B864BA}" type="slidenum">
              <a:rPr lang="pt-BR" altLang="en-US"/>
              <a:pPr>
                <a:defRPr/>
              </a:pPr>
              <a:t>‹nº›</a:t>
            </a:fld>
            <a:endParaRPr lang="pt-BR" altLang="en-US"/>
          </a:p>
        </p:txBody>
      </p:sp>
    </p:spTree>
    <p:extLst>
      <p:ext uri="{BB962C8B-B14F-4D97-AF65-F5344CB8AC3E}">
        <p14:creationId xmlns:p14="http://schemas.microsoft.com/office/powerpoint/2010/main" val="8120554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a:t>Clique para editar o estilo do título mestre</a:t>
            </a: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C915CC1F-928D-42AB-A1C2-FB03DBC89D47}"/>
              </a:ext>
            </a:extLst>
          </p:cNvPr>
          <p:cNvSpPr>
            <a:spLocks noGrp="1"/>
          </p:cNvSpPr>
          <p:nvPr>
            <p:ph type="dt" sz="half" idx="10"/>
          </p:nvPr>
        </p:nvSpPr>
        <p:spPr/>
        <p:txBody>
          <a:bodyPr/>
          <a:lstStyle>
            <a:lvl1pPr>
              <a:defRPr/>
            </a:lvl1pPr>
          </a:lstStyle>
          <a:p>
            <a:pPr>
              <a:defRPr/>
            </a:pPr>
            <a:fld id="{9B6B8254-C401-4CDE-B29F-75700FC2100C}" type="datetimeFigureOut">
              <a:rPr lang="pt-BR" altLang="en-US"/>
              <a:pPr>
                <a:defRPr/>
              </a:pPr>
              <a:t>13/11/2019</a:t>
            </a:fld>
            <a:endParaRPr lang="pt-BR" altLang="en-US"/>
          </a:p>
        </p:txBody>
      </p:sp>
      <p:sp>
        <p:nvSpPr>
          <p:cNvPr id="5" name="Espaço Reservado para Rodapé 4">
            <a:extLst>
              <a:ext uri="{FF2B5EF4-FFF2-40B4-BE49-F238E27FC236}">
                <a16:creationId xmlns:a16="http://schemas.microsoft.com/office/drawing/2014/main" id="{E307B568-D662-4D1B-9001-2814C232D0E4}"/>
              </a:ext>
            </a:extLst>
          </p:cNvPr>
          <p:cNvSpPr>
            <a:spLocks noGrp="1"/>
          </p:cNvSpPr>
          <p:nvPr>
            <p:ph type="ftr" sz="quarter" idx="11"/>
          </p:nvPr>
        </p:nvSpPr>
        <p:spPr/>
        <p:txBody>
          <a:bodyPr/>
          <a:lstStyle>
            <a:lvl1pPr>
              <a:defRPr/>
            </a:lvl1pPr>
          </a:lstStyle>
          <a:p>
            <a:pPr>
              <a:defRPr/>
            </a:pPr>
            <a:endParaRPr lang="pt-BR"/>
          </a:p>
        </p:txBody>
      </p:sp>
      <p:sp>
        <p:nvSpPr>
          <p:cNvPr id="6" name="Espaço Reservado para Número de Slide 5">
            <a:extLst>
              <a:ext uri="{FF2B5EF4-FFF2-40B4-BE49-F238E27FC236}">
                <a16:creationId xmlns:a16="http://schemas.microsoft.com/office/drawing/2014/main" id="{100F3FD8-DA4F-4C39-92C3-EC56F5840264}"/>
              </a:ext>
            </a:extLst>
          </p:cNvPr>
          <p:cNvSpPr>
            <a:spLocks noGrp="1"/>
          </p:cNvSpPr>
          <p:nvPr>
            <p:ph type="sldNum" sz="quarter" idx="12"/>
          </p:nvPr>
        </p:nvSpPr>
        <p:spPr/>
        <p:txBody>
          <a:bodyPr/>
          <a:lstStyle>
            <a:lvl1pPr>
              <a:defRPr/>
            </a:lvl1pPr>
          </a:lstStyle>
          <a:p>
            <a:pPr>
              <a:defRPr/>
            </a:pPr>
            <a:fld id="{D7E432DD-F189-4BCA-926E-33F1A81A2508}" type="slidenum">
              <a:rPr lang="pt-BR" altLang="en-US"/>
              <a:pPr>
                <a:defRPr/>
              </a:pPr>
              <a:t>‹nº›</a:t>
            </a:fld>
            <a:endParaRPr lang="pt-BR" altLang="en-US"/>
          </a:p>
        </p:txBody>
      </p:sp>
    </p:spTree>
    <p:extLst>
      <p:ext uri="{BB962C8B-B14F-4D97-AF65-F5344CB8AC3E}">
        <p14:creationId xmlns:p14="http://schemas.microsoft.com/office/powerpoint/2010/main" val="38642375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Conteúdo 2"/>
          <p:cNvSpPr>
            <a:spLocks noGrp="1"/>
          </p:cNvSpPr>
          <p:nvPr>
            <p:ph idx="1"/>
          </p:nvPr>
        </p:nvSpPr>
        <p:spPr/>
        <p:txBody>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BF240C62-10EF-45E1-94D8-30CCD8ACB7EF}"/>
              </a:ext>
            </a:extLst>
          </p:cNvPr>
          <p:cNvSpPr>
            <a:spLocks noGrp="1"/>
          </p:cNvSpPr>
          <p:nvPr>
            <p:ph type="dt" sz="half" idx="10"/>
          </p:nvPr>
        </p:nvSpPr>
        <p:spPr/>
        <p:txBody>
          <a:bodyPr/>
          <a:lstStyle>
            <a:lvl1pPr>
              <a:defRPr/>
            </a:lvl1pPr>
          </a:lstStyle>
          <a:p>
            <a:pPr>
              <a:defRPr/>
            </a:pPr>
            <a:fld id="{DA6D2E34-C6A2-4171-992F-9F836B818A1F}" type="datetimeFigureOut">
              <a:rPr lang="pt-BR" altLang="en-US"/>
              <a:pPr>
                <a:defRPr/>
              </a:pPr>
              <a:t>13/11/2019</a:t>
            </a:fld>
            <a:endParaRPr lang="pt-BR" altLang="en-US"/>
          </a:p>
        </p:txBody>
      </p:sp>
      <p:sp>
        <p:nvSpPr>
          <p:cNvPr id="5" name="Espaço Reservado para Rodapé 4">
            <a:extLst>
              <a:ext uri="{FF2B5EF4-FFF2-40B4-BE49-F238E27FC236}">
                <a16:creationId xmlns:a16="http://schemas.microsoft.com/office/drawing/2014/main" id="{1B777CE2-CC83-4967-8CA9-981E9F11C444}"/>
              </a:ext>
            </a:extLst>
          </p:cNvPr>
          <p:cNvSpPr>
            <a:spLocks noGrp="1"/>
          </p:cNvSpPr>
          <p:nvPr>
            <p:ph type="ftr" sz="quarter" idx="11"/>
          </p:nvPr>
        </p:nvSpPr>
        <p:spPr/>
        <p:txBody>
          <a:bodyPr/>
          <a:lstStyle>
            <a:lvl1pPr>
              <a:defRPr/>
            </a:lvl1pPr>
          </a:lstStyle>
          <a:p>
            <a:pPr>
              <a:defRPr/>
            </a:pPr>
            <a:endParaRPr lang="pt-BR"/>
          </a:p>
        </p:txBody>
      </p:sp>
      <p:sp>
        <p:nvSpPr>
          <p:cNvPr id="6" name="Espaço Reservado para Número de Slide 5">
            <a:extLst>
              <a:ext uri="{FF2B5EF4-FFF2-40B4-BE49-F238E27FC236}">
                <a16:creationId xmlns:a16="http://schemas.microsoft.com/office/drawing/2014/main" id="{B66F69A3-98BA-4EA1-844B-AA86F7AC9FE3}"/>
              </a:ext>
            </a:extLst>
          </p:cNvPr>
          <p:cNvSpPr>
            <a:spLocks noGrp="1"/>
          </p:cNvSpPr>
          <p:nvPr>
            <p:ph type="sldNum" sz="quarter" idx="12"/>
          </p:nvPr>
        </p:nvSpPr>
        <p:spPr/>
        <p:txBody>
          <a:bodyPr/>
          <a:lstStyle>
            <a:lvl1pPr>
              <a:defRPr/>
            </a:lvl1pPr>
          </a:lstStyle>
          <a:p>
            <a:pPr>
              <a:defRPr/>
            </a:pPr>
            <a:fld id="{8FC69E47-0CEA-43EC-BA5D-8E69FB0E1AD5}" type="slidenum">
              <a:rPr lang="pt-BR" altLang="en-US"/>
              <a:pPr>
                <a:defRPr/>
              </a:pPr>
              <a:t>‹nº›</a:t>
            </a:fld>
            <a:endParaRPr lang="pt-BR" altLang="en-US"/>
          </a:p>
        </p:txBody>
      </p:sp>
    </p:spTree>
    <p:extLst>
      <p:ext uri="{BB962C8B-B14F-4D97-AF65-F5344CB8AC3E}">
        <p14:creationId xmlns:p14="http://schemas.microsoft.com/office/powerpoint/2010/main" val="834009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a:t>Clique para editar o estilo do título mestre</a:t>
            </a: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do texto mestre</a:t>
            </a:r>
          </a:p>
        </p:txBody>
      </p:sp>
      <p:sp>
        <p:nvSpPr>
          <p:cNvPr id="4" name="Espaço Reservado para Data 3">
            <a:extLst>
              <a:ext uri="{FF2B5EF4-FFF2-40B4-BE49-F238E27FC236}">
                <a16:creationId xmlns:a16="http://schemas.microsoft.com/office/drawing/2014/main" id="{AE7B1DC4-BF2F-4011-9DD2-E20D9513EC06}"/>
              </a:ext>
            </a:extLst>
          </p:cNvPr>
          <p:cNvSpPr>
            <a:spLocks noGrp="1"/>
          </p:cNvSpPr>
          <p:nvPr>
            <p:ph type="dt" sz="half" idx="10"/>
          </p:nvPr>
        </p:nvSpPr>
        <p:spPr/>
        <p:txBody>
          <a:bodyPr/>
          <a:lstStyle>
            <a:lvl1pPr>
              <a:defRPr/>
            </a:lvl1pPr>
          </a:lstStyle>
          <a:p>
            <a:pPr>
              <a:defRPr/>
            </a:pPr>
            <a:fld id="{20391FB3-8ABC-4AC8-8B7C-5C2D360AE290}" type="datetimeFigureOut">
              <a:rPr lang="pt-BR" altLang="en-US"/>
              <a:pPr>
                <a:defRPr/>
              </a:pPr>
              <a:t>13/11/2019</a:t>
            </a:fld>
            <a:endParaRPr lang="pt-BR" altLang="en-US"/>
          </a:p>
        </p:txBody>
      </p:sp>
      <p:sp>
        <p:nvSpPr>
          <p:cNvPr id="5" name="Espaço Reservado para Rodapé 4">
            <a:extLst>
              <a:ext uri="{FF2B5EF4-FFF2-40B4-BE49-F238E27FC236}">
                <a16:creationId xmlns:a16="http://schemas.microsoft.com/office/drawing/2014/main" id="{A4E4144D-1E32-45E9-B129-CFAC133D2013}"/>
              </a:ext>
            </a:extLst>
          </p:cNvPr>
          <p:cNvSpPr>
            <a:spLocks noGrp="1"/>
          </p:cNvSpPr>
          <p:nvPr>
            <p:ph type="ftr" sz="quarter" idx="11"/>
          </p:nvPr>
        </p:nvSpPr>
        <p:spPr/>
        <p:txBody>
          <a:bodyPr/>
          <a:lstStyle>
            <a:lvl1pPr>
              <a:defRPr/>
            </a:lvl1pPr>
          </a:lstStyle>
          <a:p>
            <a:pPr>
              <a:defRPr/>
            </a:pPr>
            <a:endParaRPr lang="pt-BR"/>
          </a:p>
        </p:txBody>
      </p:sp>
      <p:sp>
        <p:nvSpPr>
          <p:cNvPr id="6" name="Espaço Reservado para Número de Slide 5">
            <a:extLst>
              <a:ext uri="{FF2B5EF4-FFF2-40B4-BE49-F238E27FC236}">
                <a16:creationId xmlns:a16="http://schemas.microsoft.com/office/drawing/2014/main" id="{25F57025-2307-4D50-89C0-9120B9538E4B}"/>
              </a:ext>
            </a:extLst>
          </p:cNvPr>
          <p:cNvSpPr>
            <a:spLocks noGrp="1"/>
          </p:cNvSpPr>
          <p:nvPr>
            <p:ph type="sldNum" sz="quarter" idx="12"/>
          </p:nvPr>
        </p:nvSpPr>
        <p:spPr/>
        <p:txBody>
          <a:bodyPr/>
          <a:lstStyle>
            <a:lvl1pPr>
              <a:defRPr/>
            </a:lvl1pPr>
          </a:lstStyle>
          <a:p>
            <a:pPr>
              <a:defRPr/>
            </a:pPr>
            <a:fld id="{1918025C-6AEB-4CFB-8AAA-85218C43866D}" type="slidenum">
              <a:rPr lang="pt-BR" altLang="en-US"/>
              <a:pPr>
                <a:defRPr/>
              </a:pPr>
              <a:t>‹nº›</a:t>
            </a:fld>
            <a:endParaRPr lang="pt-BR" altLang="en-US"/>
          </a:p>
        </p:txBody>
      </p:sp>
    </p:spTree>
    <p:extLst>
      <p:ext uri="{BB962C8B-B14F-4D97-AF65-F5344CB8AC3E}">
        <p14:creationId xmlns:p14="http://schemas.microsoft.com/office/powerpoint/2010/main" val="3969266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3">
            <a:extLst>
              <a:ext uri="{FF2B5EF4-FFF2-40B4-BE49-F238E27FC236}">
                <a16:creationId xmlns:a16="http://schemas.microsoft.com/office/drawing/2014/main" id="{EAFBA530-FF25-4FFC-8CA3-6F829F79F426}"/>
              </a:ext>
            </a:extLst>
          </p:cNvPr>
          <p:cNvSpPr>
            <a:spLocks noGrp="1"/>
          </p:cNvSpPr>
          <p:nvPr>
            <p:ph type="dt" sz="half" idx="10"/>
          </p:nvPr>
        </p:nvSpPr>
        <p:spPr/>
        <p:txBody>
          <a:bodyPr/>
          <a:lstStyle>
            <a:lvl1pPr>
              <a:defRPr/>
            </a:lvl1pPr>
          </a:lstStyle>
          <a:p>
            <a:pPr>
              <a:defRPr/>
            </a:pPr>
            <a:fld id="{7C02DF39-2728-4C1C-96DF-E2EB1FD1316D}" type="datetimeFigureOut">
              <a:rPr lang="pt-BR" altLang="en-US"/>
              <a:pPr>
                <a:defRPr/>
              </a:pPr>
              <a:t>13/11/2019</a:t>
            </a:fld>
            <a:endParaRPr lang="pt-BR" altLang="en-US"/>
          </a:p>
        </p:txBody>
      </p:sp>
      <p:sp>
        <p:nvSpPr>
          <p:cNvPr id="6" name="Espaço Reservado para Rodapé 4">
            <a:extLst>
              <a:ext uri="{FF2B5EF4-FFF2-40B4-BE49-F238E27FC236}">
                <a16:creationId xmlns:a16="http://schemas.microsoft.com/office/drawing/2014/main" id="{3C1E9873-42F8-41DD-AC29-32598A9EC1C7}"/>
              </a:ext>
            </a:extLst>
          </p:cNvPr>
          <p:cNvSpPr>
            <a:spLocks noGrp="1"/>
          </p:cNvSpPr>
          <p:nvPr>
            <p:ph type="ftr" sz="quarter" idx="11"/>
          </p:nvPr>
        </p:nvSpPr>
        <p:spPr/>
        <p:txBody>
          <a:bodyPr/>
          <a:lstStyle>
            <a:lvl1pPr>
              <a:defRPr/>
            </a:lvl1pPr>
          </a:lstStyle>
          <a:p>
            <a:pPr>
              <a:defRPr/>
            </a:pPr>
            <a:endParaRPr lang="pt-BR"/>
          </a:p>
        </p:txBody>
      </p:sp>
      <p:sp>
        <p:nvSpPr>
          <p:cNvPr id="7" name="Espaço Reservado para Número de Slide 5">
            <a:extLst>
              <a:ext uri="{FF2B5EF4-FFF2-40B4-BE49-F238E27FC236}">
                <a16:creationId xmlns:a16="http://schemas.microsoft.com/office/drawing/2014/main" id="{2D98CE49-6F52-4DF5-A7A2-B416351DDC6B}"/>
              </a:ext>
            </a:extLst>
          </p:cNvPr>
          <p:cNvSpPr>
            <a:spLocks noGrp="1"/>
          </p:cNvSpPr>
          <p:nvPr>
            <p:ph type="sldNum" sz="quarter" idx="12"/>
          </p:nvPr>
        </p:nvSpPr>
        <p:spPr/>
        <p:txBody>
          <a:bodyPr/>
          <a:lstStyle>
            <a:lvl1pPr>
              <a:defRPr/>
            </a:lvl1pPr>
          </a:lstStyle>
          <a:p>
            <a:pPr>
              <a:defRPr/>
            </a:pPr>
            <a:fld id="{E3ADB021-FF2D-45DA-A598-47B6C6BE6CC0}" type="slidenum">
              <a:rPr lang="pt-BR" altLang="en-US"/>
              <a:pPr>
                <a:defRPr/>
              </a:pPr>
              <a:t>‹nº›</a:t>
            </a:fld>
            <a:endParaRPr lang="pt-BR" altLang="en-US"/>
          </a:p>
        </p:txBody>
      </p:sp>
    </p:spTree>
    <p:extLst>
      <p:ext uri="{BB962C8B-B14F-4D97-AF65-F5344CB8AC3E}">
        <p14:creationId xmlns:p14="http://schemas.microsoft.com/office/powerpoint/2010/main" val="12610810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a:t>Clique para editar o estilo do título mestre</a:t>
            </a: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3">
            <a:extLst>
              <a:ext uri="{FF2B5EF4-FFF2-40B4-BE49-F238E27FC236}">
                <a16:creationId xmlns:a16="http://schemas.microsoft.com/office/drawing/2014/main" id="{D8CBECAA-FA31-40D9-9F58-804EA3805170}"/>
              </a:ext>
            </a:extLst>
          </p:cNvPr>
          <p:cNvSpPr>
            <a:spLocks noGrp="1"/>
          </p:cNvSpPr>
          <p:nvPr>
            <p:ph type="dt" sz="half" idx="10"/>
          </p:nvPr>
        </p:nvSpPr>
        <p:spPr/>
        <p:txBody>
          <a:bodyPr/>
          <a:lstStyle>
            <a:lvl1pPr>
              <a:defRPr/>
            </a:lvl1pPr>
          </a:lstStyle>
          <a:p>
            <a:pPr>
              <a:defRPr/>
            </a:pPr>
            <a:fld id="{8147B752-7644-4FFA-8CF2-B0C5CAC9100D}" type="datetimeFigureOut">
              <a:rPr lang="pt-BR" altLang="en-US"/>
              <a:pPr>
                <a:defRPr/>
              </a:pPr>
              <a:t>13/11/2019</a:t>
            </a:fld>
            <a:endParaRPr lang="pt-BR" altLang="en-US"/>
          </a:p>
        </p:txBody>
      </p:sp>
      <p:sp>
        <p:nvSpPr>
          <p:cNvPr id="8" name="Espaço Reservado para Rodapé 4">
            <a:extLst>
              <a:ext uri="{FF2B5EF4-FFF2-40B4-BE49-F238E27FC236}">
                <a16:creationId xmlns:a16="http://schemas.microsoft.com/office/drawing/2014/main" id="{F9623FF7-DA07-4973-B31F-B85DC7DDF8B2}"/>
              </a:ext>
            </a:extLst>
          </p:cNvPr>
          <p:cNvSpPr>
            <a:spLocks noGrp="1"/>
          </p:cNvSpPr>
          <p:nvPr>
            <p:ph type="ftr" sz="quarter" idx="11"/>
          </p:nvPr>
        </p:nvSpPr>
        <p:spPr/>
        <p:txBody>
          <a:bodyPr/>
          <a:lstStyle>
            <a:lvl1pPr>
              <a:defRPr/>
            </a:lvl1pPr>
          </a:lstStyle>
          <a:p>
            <a:pPr>
              <a:defRPr/>
            </a:pPr>
            <a:endParaRPr lang="pt-BR"/>
          </a:p>
        </p:txBody>
      </p:sp>
      <p:sp>
        <p:nvSpPr>
          <p:cNvPr id="9" name="Espaço Reservado para Número de Slide 5">
            <a:extLst>
              <a:ext uri="{FF2B5EF4-FFF2-40B4-BE49-F238E27FC236}">
                <a16:creationId xmlns:a16="http://schemas.microsoft.com/office/drawing/2014/main" id="{6D7BA4E3-A587-4536-B6A5-5B952AEBD5DF}"/>
              </a:ext>
            </a:extLst>
          </p:cNvPr>
          <p:cNvSpPr>
            <a:spLocks noGrp="1"/>
          </p:cNvSpPr>
          <p:nvPr>
            <p:ph type="sldNum" sz="quarter" idx="12"/>
          </p:nvPr>
        </p:nvSpPr>
        <p:spPr/>
        <p:txBody>
          <a:bodyPr/>
          <a:lstStyle>
            <a:lvl1pPr>
              <a:defRPr/>
            </a:lvl1pPr>
          </a:lstStyle>
          <a:p>
            <a:pPr>
              <a:defRPr/>
            </a:pPr>
            <a:fld id="{057FD54A-2D9A-4765-83CC-B6C73E1CFD19}" type="slidenum">
              <a:rPr lang="pt-BR" altLang="en-US"/>
              <a:pPr>
                <a:defRPr/>
              </a:pPr>
              <a:t>‹nº›</a:t>
            </a:fld>
            <a:endParaRPr lang="pt-BR" altLang="en-US"/>
          </a:p>
        </p:txBody>
      </p:sp>
    </p:spTree>
    <p:extLst>
      <p:ext uri="{BB962C8B-B14F-4D97-AF65-F5344CB8AC3E}">
        <p14:creationId xmlns:p14="http://schemas.microsoft.com/office/powerpoint/2010/main" val="2977729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Data 3">
            <a:extLst>
              <a:ext uri="{FF2B5EF4-FFF2-40B4-BE49-F238E27FC236}">
                <a16:creationId xmlns:a16="http://schemas.microsoft.com/office/drawing/2014/main" id="{4A839E07-AB2C-45FF-A076-22837DAE8CEC}"/>
              </a:ext>
            </a:extLst>
          </p:cNvPr>
          <p:cNvSpPr>
            <a:spLocks noGrp="1"/>
          </p:cNvSpPr>
          <p:nvPr>
            <p:ph type="dt" sz="half" idx="10"/>
          </p:nvPr>
        </p:nvSpPr>
        <p:spPr/>
        <p:txBody>
          <a:bodyPr/>
          <a:lstStyle>
            <a:lvl1pPr>
              <a:defRPr/>
            </a:lvl1pPr>
          </a:lstStyle>
          <a:p>
            <a:pPr>
              <a:defRPr/>
            </a:pPr>
            <a:fld id="{CF893451-C0BA-42C7-B7EA-8A6DEDCE75A0}" type="datetimeFigureOut">
              <a:rPr lang="pt-BR" altLang="en-US"/>
              <a:pPr>
                <a:defRPr/>
              </a:pPr>
              <a:t>13/11/2019</a:t>
            </a:fld>
            <a:endParaRPr lang="pt-BR" altLang="en-US"/>
          </a:p>
        </p:txBody>
      </p:sp>
      <p:sp>
        <p:nvSpPr>
          <p:cNvPr id="4" name="Espaço Reservado para Rodapé 4">
            <a:extLst>
              <a:ext uri="{FF2B5EF4-FFF2-40B4-BE49-F238E27FC236}">
                <a16:creationId xmlns:a16="http://schemas.microsoft.com/office/drawing/2014/main" id="{F7A80480-3173-4575-973B-4E2590CA6576}"/>
              </a:ext>
            </a:extLst>
          </p:cNvPr>
          <p:cNvSpPr>
            <a:spLocks noGrp="1"/>
          </p:cNvSpPr>
          <p:nvPr>
            <p:ph type="ftr" sz="quarter" idx="11"/>
          </p:nvPr>
        </p:nvSpPr>
        <p:spPr/>
        <p:txBody>
          <a:bodyPr/>
          <a:lstStyle>
            <a:lvl1pPr>
              <a:defRPr/>
            </a:lvl1pPr>
          </a:lstStyle>
          <a:p>
            <a:pPr>
              <a:defRPr/>
            </a:pPr>
            <a:endParaRPr lang="pt-BR"/>
          </a:p>
        </p:txBody>
      </p:sp>
      <p:sp>
        <p:nvSpPr>
          <p:cNvPr id="5" name="Espaço Reservado para Número de Slide 5">
            <a:extLst>
              <a:ext uri="{FF2B5EF4-FFF2-40B4-BE49-F238E27FC236}">
                <a16:creationId xmlns:a16="http://schemas.microsoft.com/office/drawing/2014/main" id="{81E16379-AFA0-4F76-8671-56F1382C1E1B}"/>
              </a:ext>
            </a:extLst>
          </p:cNvPr>
          <p:cNvSpPr>
            <a:spLocks noGrp="1"/>
          </p:cNvSpPr>
          <p:nvPr>
            <p:ph type="sldNum" sz="quarter" idx="12"/>
          </p:nvPr>
        </p:nvSpPr>
        <p:spPr/>
        <p:txBody>
          <a:bodyPr/>
          <a:lstStyle>
            <a:lvl1pPr>
              <a:defRPr/>
            </a:lvl1pPr>
          </a:lstStyle>
          <a:p>
            <a:pPr>
              <a:defRPr/>
            </a:pPr>
            <a:fld id="{D7CDDA0E-F1C3-43C3-85C8-24E466909256}" type="slidenum">
              <a:rPr lang="pt-BR" altLang="en-US"/>
              <a:pPr>
                <a:defRPr/>
              </a:pPr>
              <a:t>‹nº›</a:t>
            </a:fld>
            <a:endParaRPr lang="pt-BR" altLang="en-US"/>
          </a:p>
        </p:txBody>
      </p:sp>
    </p:spTree>
    <p:extLst>
      <p:ext uri="{BB962C8B-B14F-4D97-AF65-F5344CB8AC3E}">
        <p14:creationId xmlns:p14="http://schemas.microsoft.com/office/powerpoint/2010/main" val="1723786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3">
            <a:extLst>
              <a:ext uri="{FF2B5EF4-FFF2-40B4-BE49-F238E27FC236}">
                <a16:creationId xmlns:a16="http://schemas.microsoft.com/office/drawing/2014/main" id="{3113D1A0-7762-44CA-9ABB-193DBEB949B3}"/>
              </a:ext>
            </a:extLst>
          </p:cNvPr>
          <p:cNvSpPr>
            <a:spLocks noGrp="1"/>
          </p:cNvSpPr>
          <p:nvPr>
            <p:ph type="dt" sz="half" idx="10"/>
          </p:nvPr>
        </p:nvSpPr>
        <p:spPr/>
        <p:txBody>
          <a:bodyPr/>
          <a:lstStyle>
            <a:lvl1pPr>
              <a:defRPr/>
            </a:lvl1pPr>
          </a:lstStyle>
          <a:p>
            <a:pPr>
              <a:defRPr/>
            </a:pPr>
            <a:fld id="{3D2AB212-7316-49F9-B67C-5D049B1EC3C8}" type="datetimeFigureOut">
              <a:rPr lang="pt-BR" altLang="en-US"/>
              <a:pPr>
                <a:defRPr/>
              </a:pPr>
              <a:t>13/11/2019</a:t>
            </a:fld>
            <a:endParaRPr lang="pt-BR" altLang="en-US"/>
          </a:p>
        </p:txBody>
      </p:sp>
      <p:sp>
        <p:nvSpPr>
          <p:cNvPr id="3" name="Espaço Reservado para Rodapé 4">
            <a:extLst>
              <a:ext uri="{FF2B5EF4-FFF2-40B4-BE49-F238E27FC236}">
                <a16:creationId xmlns:a16="http://schemas.microsoft.com/office/drawing/2014/main" id="{E7095AD7-A809-4B47-BD15-410A6EAC119A}"/>
              </a:ext>
            </a:extLst>
          </p:cNvPr>
          <p:cNvSpPr>
            <a:spLocks noGrp="1"/>
          </p:cNvSpPr>
          <p:nvPr>
            <p:ph type="ftr" sz="quarter" idx="11"/>
          </p:nvPr>
        </p:nvSpPr>
        <p:spPr/>
        <p:txBody>
          <a:bodyPr/>
          <a:lstStyle>
            <a:lvl1pPr>
              <a:defRPr/>
            </a:lvl1pPr>
          </a:lstStyle>
          <a:p>
            <a:pPr>
              <a:defRPr/>
            </a:pPr>
            <a:endParaRPr lang="pt-BR"/>
          </a:p>
        </p:txBody>
      </p:sp>
      <p:sp>
        <p:nvSpPr>
          <p:cNvPr id="4" name="Espaço Reservado para Número de Slide 5">
            <a:extLst>
              <a:ext uri="{FF2B5EF4-FFF2-40B4-BE49-F238E27FC236}">
                <a16:creationId xmlns:a16="http://schemas.microsoft.com/office/drawing/2014/main" id="{4BF16C93-7B40-4F2F-9A1A-F8054082B675}"/>
              </a:ext>
            </a:extLst>
          </p:cNvPr>
          <p:cNvSpPr>
            <a:spLocks noGrp="1"/>
          </p:cNvSpPr>
          <p:nvPr>
            <p:ph type="sldNum" sz="quarter" idx="12"/>
          </p:nvPr>
        </p:nvSpPr>
        <p:spPr/>
        <p:txBody>
          <a:bodyPr/>
          <a:lstStyle>
            <a:lvl1pPr>
              <a:defRPr/>
            </a:lvl1pPr>
          </a:lstStyle>
          <a:p>
            <a:pPr>
              <a:defRPr/>
            </a:pPr>
            <a:fld id="{2310D3A9-436E-4CFA-873E-083CDEA14735}" type="slidenum">
              <a:rPr lang="pt-BR" altLang="en-US"/>
              <a:pPr>
                <a:defRPr/>
              </a:pPr>
              <a:t>‹nº›</a:t>
            </a:fld>
            <a:endParaRPr lang="pt-BR" altLang="en-US"/>
          </a:p>
        </p:txBody>
      </p:sp>
    </p:spTree>
    <p:extLst>
      <p:ext uri="{BB962C8B-B14F-4D97-AF65-F5344CB8AC3E}">
        <p14:creationId xmlns:p14="http://schemas.microsoft.com/office/powerpoint/2010/main" val="9660865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a:t>Clique para editar o estilo do título mestre</a:t>
            </a: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do texto mestre</a:t>
            </a:r>
          </a:p>
        </p:txBody>
      </p:sp>
      <p:sp>
        <p:nvSpPr>
          <p:cNvPr id="5" name="Espaço Reservado para Data 3">
            <a:extLst>
              <a:ext uri="{FF2B5EF4-FFF2-40B4-BE49-F238E27FC236}">
                <a16:creationId xmlns:a16="http://schemas.microsoft.com/office/drawing/2014/main" id="{B5623465-45E0-43A1-A26D-94E039578FBE}"/>
              </a:ext>
            </a:extLst>
          </p:cNvPr>
          <p:cNvSpPr>
            <a:spLocks noGrp="1"/>
          </p:cNvSpPr>
          <p:nvPr>
            <p:ph type="dt" sz="half" idx="10"/>
          </p:nvPr>
        </p:nvSpPr>
        <p:spPr/>
        <p:txBody>
          <a:bodyPr/>
          <a:lstStyle>
            <a:lvl1pPr>
              <a:defRPr/>
            </a:lvl1pPr>
          </a:lstStyle>
          <a:p>
            <a:pPr>
              <a:defRPr/>
            </a:pPr>
            <a:fld id="{4A9B9306-FBBE-4900-A465-C2D3BA5FA4AD}" type="datetimeFigureOut">
              <a:rPr lang="pt-BR" altLang="en-US"/>
              <a:pPr>
                <a:defRPr/>
              </a:pPr>
              <a:t>13/11/2019</a:t>
            </a:fld>
            <a:endParaRPr lang="pt-BR" altLang="en-US"/>
          </a:p>
        </p:txBody>
      </p:sp>
      <p:sp>
        <p:nvSpPr>
          <p:cNvPr id="6" name="Espaço Reservado para Rodapé 4">
            <a:extLst>
              <a:ext uri="{FF2B5EF4-FFF2-40B4-BE49-F238E27FC236}">
                <a16:creationId xmlns:a16="http://schemas.microsoft.com/office/drawing/2014/main" id="{60AB0089-6112-4C97-8CE9-1528A82FAFD7}"/>
              </a:ext>
            </a:extLst>
          </p:cNvPr>
          <p:cNvSpPr>
            <a:spLocks noGrp="1"/>
          </p:cNvSpPr>
          <p:nvPr>
            <p:ph type="ftr" sz="quarter" idx="11"/>
          </p:nvPr>
        </p:nvSpPr>
        <p:spPr/>
        <p:txBody>
          <a:bodyPr/>
          <a:lstStyle>
            <a:lvl1pPr>
              <a:defRPr/>
            </a:lvl1pPr>
          </a:lstStyle>
          <a:p>
            <a:pPr>
              <a:defRPr/>
            </a:pPr>
            <a:endParaRPr lang="pt-BR"/>
          </a:p>
        </p:txBody>
      </p:sp>
      <p:sp>
        <p:nvSpPr>
          <p:cNvPr id="7" name="Espaço Reservado para Número de Slide 5">
            <a:extLst>
              <a:ext uri="{FF2B5EF4-FFF2-40B4-BE49-F238E27FC236}">
                <a16:creationId xmlns:a16="http://schemas.microsoft.com/office/drawing/2014/main" id="{584A0F86-F802-44F8-B721-CDAA1017B562}"/>
              </a:ext>
            </a:extLst>
          </p:cNvPr>
          <p:cNvSpPr>
            <a:spLocks noGrp="1"/>
          </p:cNvSpPr>
          <p:nvPr>
            <p:ph type="sldNum" sz="quarter" idx="12"/>
          </p:nvPr>
        </p:nvSpPr>
        <p:spPr/>
        <p:txBody>
          <a:bodyPr/>
          <a:lstStyle>
            <a:lvl1pPr>
              <a:defRPr/>
            </a:lvl1pPr>
          </a:lstStyle>
          <a:p>
            <a:pPr>
              <a:defRPr/>
            </a:pPr>
            <a:fld id="{3D9EB047-383A-433D-B743-8D3AAFD79EF4}" type="slidenum">
              <a:rPr lang="pt-BR" altLang="en-US"/>
              <a:pPr>
                <a:defRPr/>
              </a:pPr>
              <a:t>‹nº›</a:t>
            </a:fld>
            <a:endParaRPr lang="pt-BR" altLang="en-US"/>
          </a:p>
        </p:txBody>
      </p:sp>
    </p:spTree>
    <p:extLst>
      <p:ext uri="{BB962C8B-B14F-4D97-AF65-F5344CB8AC3E}">
        <p14:creationId xmlns:p14="http://schemas.microsoft.com/office/powerpoint/2010/main" val="20088631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a:t>Clique para editar o estilo do título mestre</a:t>
            </a:r>
          </a:p>
        </p:txBody>
      </p:sp>
      <p:sp>
        <p:nvSpPr>
          <p:cNvPr id="3" name="Espaço Reservado para Imagem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do texto mestre</a:t>
            </a:r>
          </a:p>
        </p:txBody>
      </p:sp>
      <p:sp>
        <p:nvSpPr>
          <p:cNvPr id="5" name="Espaço Reservado para Data 3">
            <a:extLst>
              <a:ext uri="{FF2B5EF4-FFF2-40B4-BE49-F238E27FC236}">
                <a16:creationId xmlns:a16="http://schemas.microsoft.com/office/drawing/2014/main" id="{98A3109A-AD80-4E91-A2B4-27D3A9BD9092}"/>
              </a:ext>
            </a:extLst>
          </p:cNvPr>
          <p:cNvSpPr>
            <a:spLocks noGrp="1"/>
          </p:cNvSpPr>
          <p:nvPr>
            <p:ph type="dt" sz="half" idx="10"/>
          </p:nvPr>
        </p:nvSpPr>
        <p:spPr/>
        <p:txBody>
          <a:bodyPr/>
          <a:lstStyle>
            <a:lvl1pPr>
              <a:defRPr/>
            </a:lvl1pPr>
          </a:lstStyle>
          <a:p>
            <a:pPr>
              <a:defRPr/>
            </a:pPr>
            <a:fld id="{64B75177-3D14-4C39-A539-1A97216F5F0D}" type="datetimeFigureOut">
              <a:rPr lang="pt-BR" altLang="en-US"/>
              <a:pPr>
                <a:defRPr/>
              </a:pPr>
              <a:t>13/11/2019</a:t>
            </a:fld>
            <a:endParaRPr lang="pt-BR" altLang="en-US"/>
          </a:p>
        </p:txBody>
      </p:sp>
      <p:sp>
        <p:nvSpPr>
          <p:cNvPr id="6" name="Espaço Reservado para Rodapé 4">
            <a:extLst>
              <a:ext uri="{FF2B5EF4-FFF2-40B4-BE49-F238E27FC236}">
                <a16:creationId xmlns:a16="http://schemas.microsoft.com/office/drawing/2014/main" id="{813042BF-E0CA-4D8A-B3DF-B131C8BB7C8E}"/>
              </a:ext>
            </a:extLst>
          </p:cNvPr>
          <p:cNvSpPr>
            <a:spLocks noGrp="1"/>
          </p:cNvSpPr>
          <p:nvPr>
            <p:ph type="ftr" sz="quarter" idx="11"/>
          </p:nvPr>
        </p:nvSpPr>
        <p:spPr/>
        <p:txBody>
          <a:bodyPr/>
          <a:lstStyle>
            <a:lvl1pPr>
              <a:defRPr/>
            </a:lvl1pPr>
          </a:lstStyle>
          <a:p>
            <a:pPr>
              <a:defRPr/>
            </a:pPr>
            <a:endParaRPr lang="pt-BR"/>
          </a:p>
        </p:txBody>
      </p:sp>
      <p:sp>
        <p:nvSpPr>
          <p:cNvPr id="7" name="Espaço Reservado para Número de Slide 5">
            <a:extLst>
              <a:ext uri="{FF2B5EF4-FFF2-40B4-BE49-F238E27FC236}">
                <a16:creationId xmlns:a16="http://schemas.microsoft.com/office/drawing/2014/main" id="{15148BD1-1BDF-4F8F-80CE-36FF40547A22}"/>
              </a:ext>
            </a:extLst>
          </p:cNvPr>
          <p:cNvSpPr>
            <a:spLocks noGrp="1"/>
          </p:cNvSpPr>
          <p:nvPr>
            <p:ph type="sldNum" sz="quarter" idx="12"/>
          </p:nvPr>
        </p:nvSpPr>
        <p:spPr/>
        <p:txBody>
          <a:bodyPr/>
          <a:lstStyle>
            <a:lvl1pPr>
              <a:defRPr/>
            </a:lvl1pPr>
          </a:lstStyle>
          <a:p>
            <a:pPr>
              <a:defRPr/>
            </a:pPr>
            <a:fld id="{CE105A06-BDD4-4644-8870-9CC664EE4BB6}" type="slidenum">
              <a:rPr lang="pt-BR" altLang="en-US"/>
              <a:pPr>
                <a:defRPr/>
              </a:pPr>
              <a:t>‹nº›</a:t>
            </a:fld>
            <a:endParaRPr lang="pt-BR" altLang="en-US"/>
          </a:p>
        </p:txBody>
      </p:sp>
    </p:spTree>
    <p:extLst>
      <p:ext uri="{BB962C8B-B14F-4D97-AF65-F5344CB8AC3E}">
        <p14:creationId xmlns:p14="http://schemas.microsoft.com/office/powerpoint/2010/main" val="3173757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Espaço Reservado para Título 1">
            <a:extLst>
              <a:ext uri="{FF2B5EF4-FFF2-40B4-BE49-F238E27FC236}">
                <a16:creationId xmlns:a16="http://schemas.microsoft.com/office/drawing/2014/main" id="{F1A73086-82C1-4653-8CA5-170BD9FF675D}"/>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pt-BR" altLang="en-US"/>
              <a:t>Clique para editar o estilo do título mestre</a:t>
            </a:r>
          </a:p>
        </p:txBody>
      </p:sp>
      <p:sp>
        <p:nvSpPr>
          <p:cNvPr id="1027" name="Espaço Reservado para Texto 2">
            <a:extLst>
              <a:ext uri="{FF2B5EF4-FFF2-40B4-BE49-F238E27FC236}">
                <a16:creationId xmlns:a16="http://schemas.microsoft.com/office/drawing/2014/main" id="{9EAD66CB-DEF0-42CF-94ED-07D924BB4DEF}"/>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t-BR" altLang="en-US"/>
              <a:t>Clique para editar os estilos do texto mestre</a:t>
            </a:r>
          </a:p>
          <a:p>
            <a:pPr lvl="1"/>
            <a:r>
              <a:rPr lang="pt-BR" altLang="en-US"/>
              <a:t>Segundo nível</a:t>
            </a:r>
          </a:p>
          <a:p>
            <a:pPr lvl="2"/>
            <a:r>
              <a:rPr lang="pt-BR" altLang="en-US"/>
              <a:t>Terceiro nível</a:t>
            </a:r>
          </a:p>
          <a:p>
            <a:pPr lvl="3"/>
            <a:r>
              <a:rPr lang="pt-BR" altLang="en-US"/>
              <a:t>Quarto nível</a:t>
            </a:r>
          </a:p>
          <a:p>
            <a:pPr lvl="4"/>
            <a:r>
              <a:rPr lang="pt-BR" altLang="en-US"/>
              <a:t>Quinto nível</a:t>
            </a:r>
          </a:p>
        </p:txBody>
      </p:sp>
      <p:sp>
        <p:nvSpPr>
          <p:cNvPr id="4" name="Espaço Reservado para Data 3">
            <a:extLst>
              <a:ext uri="{FF2B5EF4-FFF2-40B4-BE49-F238E27FC236}">
                <a16:creationId xmlns:a16="http://schemas.microsoft.com/office/drawing/2014/main" id="{3C113958-FCDE-024F-8BFD-81CFDFA7D886}"/>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latin typeface="Calibri" panose="020F0502020204030204" pitchFamily="34" charset="0"/>
                <a:cs typeface="Arial" panose="020B0604020202020204" pitchFamily="34" charset="0"/>
              </a:defRPr>
            </a:lvl1pPr>
          </a:lstStyle>
          <a:p>
            <a:pPr>
              <a:defRPr/>
            </a:pPr>
            <a:fld id="{B55B5ED8-C4C1-42D7-8F5E-D76B4018BB34}" type="datetimeFigureOut">
              <a:rPr lang="pt-BR" altLang="en-US"/>
              <a:pPr>
                <a:defRPr/>
              </a:pPr>
              <a:t>13/11/2019</a:t>
            </a:fld>
            <a:endParaRPr lang="pt-BR" altLang="en-US"/>
          </a:p>
        </p:txBody>
      </p:sp>
      <p:sp>
        <p:nvSpPr>
          <p:cNvPr id="5" name="Espaço Reservado para Rodapé 4">
            <a:extLst>
              <a:ext uri="{FF2B5EF4-FFF2-40B4-BE49-F238E27FC236}">
                <a16:creationId xmlns:a16="http://schemas.microsoft.com/office/drawing/2014/main" id="{B05C386B-F8A5-8C43-A54D-B3009330B3CE}"/>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pt-BR"/>
          </a:p>
        </p:txBody>
      </p:sp>
      <p:sp>
        <p:nvSpPr>
          <p:cNvPr id="6" name="Espaço Reservado para Número de Slide 5">
            <a:extLst>
              <a:ext uri="{FF2B5EF4-FFF2-40B4-BE49-F238E27FC236}">
                <a16:creationId xmlns:a16="http://schemas.microsoft.com/office/drawing/2014/main" id="{10191E66-7FFA-8F4B-836C-080EE29C6130}"/>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cs typeface="Arial" panose="020B0604020202020204" pitchFamily="34" charset="0"/>
              </a:defRPr>
            </a:lvl1pPr>
          </a:lstStyle>
          <a:p>
            <a:pPr>
              <a:defRPr/>
            </a:pPr>
            <a:fld id="{48299816-831A-4811-AA41-F68B5C41DFD7}" type="slidenum">
              <a:rPr lang="pt-BR" altLang="en-US"/>
              <a:pPr>
                <a:defRPr/>
              </a:pPr>
              <a:t>‹nº›</a:t>
            </a:fld>
            <a:endParaRPr lang="pt-BR"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ヒラギノ角ゴ Pro W3" charset="0"/>
          <a:cs typeface="ヒラギノ角ゴ Pro W3" charset="0"/>
        </a:defRPr>
      </a:lvl1pPr>
      <a:lvl2pPr algn="ctr" rtl="0" eaLnBrk="0" fontAlgn="base" hangingPunct="0">
        <a:spcBef>
          <a:spcPct val="0"/>
        </a:spcBef>
        <a:spcAft>
          <a:spcPct val="0"/>
        </a:spcAft>
        <a:defRPr sz="4400">
          <a:solidFill>
            <a:schemeClr val="tx1"/>
          </a:solidFill>
          <a:latin typeface="Calibri" pitchFamily="34" charset="0"/>
          <a:ea typeface="ヒラギノ角ゴ Pro W3" charset="0"/>
          <a:cs typeface="ヒラギノ角ゴ Pro W3" charset="0"/>
        </a:defRPr>
      </a:lvl2pPr>
      <a:lvl3pPr algn="ctr" rtl="0" eaLnBrk="0" fontAlgn="base" hangingPunct="0">
        <a:spcBef>
          <a:spcPct val="0"/>
        </a:spcBef>
        <a:spcAft>
          <a:spcPct val="0"/>
        </a:spcAft>
        <a:defRPr sz="4400">
          <a:solidFill>
            <a:schemeClr val="tx1"/>
          </a:solidFill>
          <a:latin typeface="Calibri" pitchFamily="34" charset="0"/>
          <a:ea typeface="ヒラギノ角ゴ Pro W3" charset="0"/>
          <a:cs typeface="ヒラギノ角ゴ Pro W3" charset="0"/>
        </a:defRPr>
      </a:lvl3pPr>
      <a:lvl4pPr algn="ctr" rtl="0" eaLnBrk="0" fontAlgn="base" hangingPunct="0">
        <a:spcBef>
          <a:spcPct val="0"/>
        </a:spcBef>
        <a:spcAft>
          <a:spcPct val="0"/>
        </a:spcAft>
        <a:defRPr sz="4400">
          <a:solidFill>
            <a:schemeClr val="tx1"/>
          </a:solidFill>
          <a:latin typeface="Calibri" pitchFamily="34" charset="0"/>
          <a:ea typeface="ヒラギノ角ゴ Pro W3" charset="0"/>
          <a:cs typeface="ヒラギノ角ゴ Pro W3" charset="0"/>
        </a:defRPr>
      </a:lvl4pPr>
      <a:lvl5pPr algn="ctr" rtl="0" eaLnBrk="0" fontAlgn="base" hangingPunct="0">
        <a:spcBef>
          <a:spcPct val="0"/>
        </a:spcBef>
        <a:spcAft>
          <a:spcPct val="0"/>
        </a:spcAft>
        <a:defRPr sz="4400">
          <a:solidFill>
            <a:schemeClr val="tx1"/>
          </a:solidFill>
          <a:latin typeface="Calibri" pitchFamily="34" charset="0"/>
          <a:ea typeface="ヒラギノ角ゴ Pro W3" charset="0"/>
          <a:cs typeface="ヒラギノ角ゴ Pro W3"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ヒラギノ角ゴ Pro W3" charset="0"/>
          <a:cs typeface="ヒラギノ角ゴ Pro W3" charset="0"/>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ヒラギノ角ゴ Pro W3" charset="0"/>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ヒラギノ角ゴ Pro W3" charset="0"/>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ヒラギノ角ゴ Pro W3" charset="0"/>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ヒラギノ角ゴ Pro W3"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3" name="Picture 2">
            <a:extLst>
              <a:ext uri="{FF2B5EF4-FFF2-40B4-BE49-F238E27FC236}">
                <a16:creationId xmlns:a16="http://schemas.microsoft.com/office/drawing/2014/main" id="{8C7D3973-99B4-47F9-B5B9-16C85062B7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ítulo 1">
            <a:extLst>
              <a:ext uri="{FF2B5EF4-FFF2-40B4-BE49-F238E27FC236}">
                <a16:creationId xmlns:a16="http://schemas.microsoft.com/office/drawing/2014/main" id="{B7749C9A-E462-4A83-AED4-DD68451331F7}"/>
              </a:ext>
            </a:extLst>
          </p:cNvPr>
          <p:cNvSpPr>
            <a:spLocks noGrp="1"/>
          </p:cNvSpPr>
          <p:nvPr>
            <p:ph type="title"/>
          </p:nvPr>
        </p:nvSpPr>
        <p:spPr/>
        <p:txBody>
          <a:bodyPr/>
          <a:lstStyle/>
          <a:p>
            <a:pPr algn="r"/>
            <a:br>
              <a:rPr lang="pt-BR" dirty="0">
                <a:highlight>
                  <a:srgbClr val="C0C0C0"/>
                </a:highlight>
              </a:rPr>
            </a:br>
            <a:r>
              <a:rPr lang="pt-BR" sz="3600" dirty="0">
                <a:highlight>
                  <a:srgbClr val="C0C0C0"/>
                </a:highlight>
              </a:rPr>
              <a:t>Reinaldo </a:t>
            </a:r>
            <a:r>
              <a:rPr lang="pt-BR" sz="3600" dirty="0" err="1">
                <a:highlight>
                  <a:srgbClr val="C0C0C0"/>
                </a:highlight>
              </a:rPr>
              <a:t>velloso</a:t>
            </a:r>
            <a:r>
              <a:rPr lang="pt-BR" sz="3600" dirty="0">
                <a:highlight>
                  <a:srgbClr val="C0C0C0"/>
                </a:highlight>
              </a:rPr>
              <a:t> dos santos</a:t>
            </a:r>
          </a:p>
        </p:txBody>
      </p:sp>
      <p:sp>
        <p:nvSpPr>
          <p:cNvPr id="3" name="Espaço Reservado para Texto 2">
            <a:extLst>
              <a:ext uri="{FF2B5EF4-FFF2-40B4-BE49-F238E27FC236}">
                <a16:creationId xmlns:a16="http://schemas.microsoft.com/office/drawing/2014/main" id="{4E5A1770-1897-4940-9F01-725288C32E82}"/>
              </a:ext>
            </a:extLst>
          </p:cNvPr>
          <p:cNvSpPr>
            <a:spLocks noGrp="1"/>
          </p:cNvSpPr>
          <p:nvPr>
            <p:ph type="body" idx="1"/>
          </p:nvPr>
        </p:nvSpPr>
        <p:spPr/>
        <p:txBody>
          <a:bodyPr/>
          <a:lstStyle/>
          <a:p>
            <a:r>
              <a:rPr lang="pt-BR" sz="3600" i="1" dirty="0">
                <a:solidFill>
                  <a:schemeClr val="tx1"/>
                </a:solidFill>
                <a:highlight>
                  <a:srgbClr val="C0C0C0"/>
                </a:highlight>
              </a:rPr>
              <a:t>Títulos de crédito rural:</a:t>
            </a:r>
            <a:r>
              <a:rPr lang="pt-BR" sz="3600" i="1" dirty="0">
                <a:highlight>
                  <a:srgbClr val="C0C0C0"/>
                </a:highlight>
              </a:rPr>
              <a:t> </a:t>
            </a:r>
          </a:p>
          <a:p>
            <a:r>
              <a:rPr lang="pt-BR" sz="3600" i="1" dirty="0">
                <a:solidFill>
                  <a:schemeClr val="tx1"/>
                </a:solidFill>
                <a:highlight>
                  <a:srgbClr val="C0C0C0"/>
                </a:highlight>
              </a:rPr>
              <a:t>inovações e aspectos controversos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a:extLst>
              <a:ext uri="{FF2B5EF4-FFF2-40B4-BE49-F238E27FC236}">
                <a16:creationId xmlns:a16="http://schemas.microsoft.com/office/drawing/2014/main" id="{AF736966-D713-44D5-992F-CBC7FC95F3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Espaço Reservado para Texto 3">
            <a:extLst>
              <a:ext uri="{FF2B5EF4-FFF2-40B4-BE49-F238E27FC236}">
                <a16:creationId xmlns:a16="http://schemas.microsoft.com/office/drawing/2014/main" id="{78098D09-1940-40B7-A24C-CDD7F28ADF64}"/>
              </a:ext>
            </a:extLst>
          </p:cNvPr>
          <p:cNvSpPr>
            <a:spLocks noGrp="1"/>
          </p:cNvSpPr>
          <p:nvPr>
            <p:ph type="body" idx="1"/>
          </p:nvPr>
        </p:nvSpPr>
        <p:spPr>
          <a:xfrm>
            <a:off x="457200" y="1535113"/>
            <a:ext cx="4040188" cy="381719"/>
          </a:xfrm>
        </p:spPr>
        <p:txBody>
          <a:bodyPr/>
          <a:lstStyle/>
          <a:p>
            <a:r>
              <a:rPr lang="pt-BR" dirty="0"/>
              <a:t>Registros públicos</a:t>
            </a:r>
          </a:p>
        </p:txBody>
      </p:sp>
      <p:sp>
        <p:nvSpPr>
          <p:cNvPr id="3" name="Espaço Reservado para Conteúdo 2">
            <a:extLst>
              <a:ext uri="{FF2B5EF4-FFF2-40B4-BE49-F238E27FC236}">
                <a16:creationId xmlns:a16="http://schemas.microsoft.com/office/drawing/2014/main" id="{CEEC7582-B5A4-46F5-9BE2-7C26F09AE349}"/>
              </a:ext>
            </a:extLst>
          </p:cNvPr>
          <p:cNvSpPr>
            <a:spLocks noGrp="1"/>
          </p:cNvSpPr>
          <p:nvPr>
            <p:ph sz="half" idx="2"/>
          </p:nvPr>
        </p:nvSpPr>
        <p:spPr>
          <a:xfrm>
            <a:off x="457200" y="1916832"/>
            <a:ext cx="4040188" cy="3951288"/>
          </a:xfrm>
        </p:spPr>
        <p:txBody>
          <a:bodyPr/>
          <a:lstStyle/>
          <a:p>
            <a:r>
              <a:rPr lang="pt-BR" dirty="0"/>
              <a:t>Autenticidade</a:t>
            </a:r>
          </a:p>
          <a:p>
            <a:r>
              <a:rPr lang="pt-BR" dirty="0"/>
              <a:t>Segurança </a:t>
            </a:r>
          </a:p>
          <a:p>
            <a:r>
              <a:rPr lang="pt-BR" dirty="0"/>
              <a:t>Eficácia</a:t>
            </a:r>
          </a:p>
        </p:txBody>
      </p:sp>
      <p:sp>
        <p:nvSpPr>
          <p:cNvPr id="5" name="Espaço Reservado para Texto 4">
            <a:extLst>
              <a:ext uri="{FF2B5EF4-FFF2-40B4-BE49-F238E27FC236}">
                <a16:creationId xmlns:a16="http://schemas.microsoft.com/office/drawing/2014/main" id="{29CE89DA-C1EA-42E1-92BF-383AD1759096}"/>
              </a:ext>
            </a:extLst>
          </p:cNvPr>
          <p:cNvSpPr>
            <a:spLocks noGrp="1"/>
          </p:cNvSpPr>
          <p:nvPr>
            <p:ph type="body" sz="quarter" idx="3"/>
          </p:nvPr>
        </p:nvSpPr>
        <p:spPr>
          <a:xfrm>
            <a:off x="4645025" y="1535113"/>
            <a:ext cx="4041775" cy="381719"/>
          </a:xfrm>
        </p:spPr>
        <p:txBody>
          <a:bodyPr/>
          <a:lstStyle/>
          <a:p>
            <a:pPr algn="r"/>
            <a:r>
              <a:rPr lang="pt-BR" dirty="0"/>
              <a:t>Mercado de capitais</a:t>
            </a:r>
          </a:p>
        </p:txBody>
      </p:sp>
      <p:sp>
        <p:nvSpPr>
          <p:cNvPr id="6" name="Espaço Reservado para Conteúdo 5">
            <a:extLst>
              <a:ext uri="{FF2B5EF4-FFF2-40B4-BE49-F238E27FC236}">
                <a16:creationId xmlns:a16="http://schemas.microsoft.com/office/drawing/2014/main" id="{7B5D5E23-939B-4531-B0D2-E5877D0199CD}"/>
              </a:ext>
            </a:extLst>
          </p:cNvPr>
          <p:cNvSpPr>
            <a:spLocks noGrp="1"/>
          </p:cNvSpPr>
          <p:nvPr>
            <p:ph sz="quarter" idx="4"/>
          </p:nvPr>
        </p:nvSpPr>
        <p:spPr>
          <a:xfrm>
            <a:off x="4645025" y="1916832"/>
            <a:ext cx="4041775" cy="3951288"/>
          </a:xfrm>
        </p:spPr>
        <p:txBody>
          <a:bodyPr/>
          <a:lstStyle/>
          <a:p>
            <a:pPr algn="r"/>
            <a:r>
              <a:rPr lang="pt-BR" dirty="0"/>
              <a:t>Fomento ao mercado de crédito</a:t>
            </a:r>
          </a:p>
          <a:p>
            <a:pPr algn="r"/>
            <a:r>
              <a:rPr lang="pt-BR" dirty="0"/>
              <a:t>Funcionamento eficiente e regular do mercado</a:t>
            </a:r>
          </a:p>
          <a:p>
            <a:pPr algn="r"/>
            <a:r>
              <a:rPr lang="pt-BR" dirty="0"/>
              <a:t>Proteção dos investidores</a:t>
            </a:r>
          </a:p>
        </p:txBody>
      </p:sp>
    </p:spTree>
    <p:extLst>
      <p:ext uri="{BB962C8B-B14F-4D97-AF65-F5344CB8AC3E}">
        <p14:creationId xmlns:p14="http://schemas.microsoft.com/office/powerpoint/2010/main" val="30244734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a:extLst>
              <a:ext uri="{FF2B5EF4-FFF2-40B4-BE49-F238E27FC236}">
                <a16:creationId xmlns:a16="http://schemas.microsoft.com/office/drawing/2014/main" id="{AF736966-D713-44D5-992F-CBC7FC95F3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Espaço Reservado para Texto 3">
            <a:extLst>
              <a:ext uri="{FF2B5EF4-FFF2-40B4-BE49-F238E27FC236}">
                <a16:creationId xmlns:a16="http://schemas.microsoft.com/office/drawing/2014/main" id="{78098D09-1940-40B7-A24C-CDD7F28ADF64}"/>
              </a:ext>
            </a:extLst>
          </p:cNvPr>
          <p:cNvSpPr>
            <a:spLocks noGrp="1"/>
          </p:cNvSpPr>
          <p:nvPr>
            <p:ph type="body" idx="1"/>
          </p:nvPr>
        </p:nvSpPr>
        <p:spPr>
          <a:xfrm>
            <a:off x="457200" y="1535113"/>
            <a:ext cx="4040188" cy="381719"/>
          </a:xfrm>
        </p:spPr>
        <p:txBody>
          <a:bodyPr/>
          <a:lstStyle/>
          <a:p>
            <a:r>
              <a:rPr lang="pt-BR" dirty="0"/>
              <a:t>Oficiais de registro</a:t>
            </a:r>
          </a:p>
        </p:txBody>
      </p:sp>
      <p:sp>
        <p:nvSpPr>
          <p:cNvPr id="3" name="Espaço Reservado para Conteúdo 2">
            <a:extLst>
              <a:ext uri="{FF2B5EF4-FFF2-40B4-BE49-F238E27FC236}">
                <a16:creationId xmlns:a16="http://schemas.microsoft.com/office/drawing/2014/main" id="{CEEC7582-B5A4-46F5-9BE2-7C26F09AE349}"/>
              </a:ext>
            </a:extLst>
          </p:cNvPr>
          <p:cNvSpPr>
            <a:spLocks noGrp="1"/>
          </p:cNvSpPr>
          <p:nvPr>
            <p:ph sz="half" idx="2"/>
          </p:nvPr>
        </p:nvSpPr>
        <p:spPr>
          <a:xfrm>
            <a:off x="457200" y="1916832"/>
            <a:ext cx="4040188" cy="3951288"/>
          </a:xfrm>
        </p:spPr>
        <p:txBody>
          <a:bodyPr/>
          <a:lstStyle/>
          <a:p>
            <a:r>
              <a:rPr lang="pt-BR" dirty="0"/>
              <a:t>Regime jurídico de delegação do Poder Público</a:t>
            </a:r>
          </a:p>
          <a:p>
            <a:r>
              <a:rPr lang="pt-BR" dirty="0"/>
              <a:t>Minuciosa disciplina legal</a:t>
            </a:r>
          </a:p>
          <a:p>
            <a:r>
              <a:rPr lang="pt-BR" dirty="0"/>
              <a:t>Fiscalização do Judiciário</a:t>
            </a:r>
          </a:p>
          <a:p>
            <a:r>
              <a:rPr lang="pt-BR" dirty="0"/>
              <a:t>Emolumentos fixados em lei</a:t>
            </a:r>
          </a:p>
          <a:p>
            <a:r>
              <a:rPr lang="pt-BR" dirty="0"/>
              <a:t>Regime administrativo</a:t>
            </a:r>
          </a:p>
          <a:p>
            <a:r>
              <a:rPr lang="pt-BR" dirty="0"/>
              <a:t>Conservação do acervo</a:t>
            </a:r>
          </a:p>
          <a:p>
            <a:r>
              <a:rPr lang="pt-BR" dirty="0"/>
              <a:t>Colaboração com a administração pública</a:t>
            </a:r>
          </a:p>
          <a:p>
            <a:r>
              <a:rPr lang="pt-BR" dirty="0"/>
              <a:t>Fé pública</a:t>
            </a:r>
          </a:p>
          <a:p>
            <a:pPr marL="0" indent="0">
              <a:buNone/>
            </a:pPr>
            <a:endParaRPr lang="pt-BR" dirty="0"/>
          </a:p>
        </p:txBody>
      </p:sp>
      <p:sp>
        <p:nvSpPr>
          <p:cNvPr id="5" name="Espaço Reservado para Texto 4">
            <a:extLst>
              <a:ext uri="{FF2B5EF4-FFF2-40B4-BE49-F238E27FC236}">
                <a16:creationId xmlns:a16="http://schemas.microsoft.com/office/drawing/2014/main" id="{29CE89DA-C1EA-42E1-92BF-383AD1759096}"/>
              </a:ext>
            </a:extLst>
          </p:cNvPr>
          <p:cNvSpPr>
            <a:spLocks noGrp="1"/>
          </p:cNvSpPr>
          <p:nvPr>
            <p:ph type="body" sz="quarter" idx="3"/>
          </p:nvPr>
        </p:nvSpPr>
        <p:spPr>
          <a:xfrm>
            <a:off x="4645025" y="1535113"/>
            <a:ext cx="4041775" cy="381719"/>
          </a:xfrm>
        </p:spPr>
        <p:txBody>
          <a:bodyPr/>
          <a:lstStyle/>
          <a:p>
            <a:pPr algn="r"/>
            <a:r>
              <a:rPr lang="pt-BR" dirty="0"/>
              <a:t>Entidades privadas</a:t>
            </a:r>
          </a:p>
        </p:txBody>
      </p:sp>
      <p:sp>
        <p:nvSpPr>
          <p:cNvPr id="6" name="Espaço Reservado para Conteúdo 5">
            <a:extLst>
              <a:ext uri="{FF2B5EF4-FFF2-40B4-BE49-F238E27FC236}">
                <a16:creationId xmlns:a16="http://schemas.microsoft.com/office/drawing/2014/main" id="{7B5D5E23-939B-4531-B0D2-E5877D0199CD}"/>
              </a:ext>
            </a:extLst>
          </p:cNvPr>
          <p:cNvSpPr>
            <a:spLocks noGrp="1"/>
          </p:cNvSpPr>
          <p:nvPr>
            <p:ph sz="quarter" idx="4"/>
          </p:nvPr>
        </p:nvSpPr>
        <p:spPr>
          <a:xfrm>
            <a:off x="4645025" y="1916832"/>
            <a:ext cx="4041775" cy="3951288"/>
          </a:xfrm>
        </p:spPr>
        <p:txBody>
          <a:bodyPr/>
          <a:lstStyle/>
          <a:p>
            <a:pPr algn="r"/>
            <a:r>
              <a:rPr lang="pt-BR" dirty="0"/>
              <a:t>Autorização do BCB e CVM</a:t>
            </a:r>
          </a:p>
          <a:p>
            <a:pPr algn="r"/>
            <a:r>
              <a:rPr lang="pt-BR" dirty="0"/>
              <a:t>Supervisão no âmbito do Sistema Financeiro Nacional </a:t>
            </a:r>
          </a:p>
          <a:p>
            <a:pPr algn="r"/>
            <a:r>
              <a:rPr lang="pt-BR" dirty="0"/>
              <a:t>Preços livremente fixados </a:t>
            </a:r>
          </a:p>
          <a:p>
            <a:pPr algn="r"/>
            <a:r>
              <a:rPr lang="pt-BR" dirty="0"/>
              <a:t>Regime privado</a:t>
            </a:r>
          </a:p>
          <a:p>
            <a:pPr algn="r"/>
            <a:r>
              <a:rPr lang="pt-BR" dirty="0"/>
              <a:t>Credibilidade no mercado</a:t>
            </a:r>
          </a:p>
        </p:txBody>
      </p:sp>
    </p:spTree>
    <p:extLst>
      <p:ext uri="{BB962C8B-B14F-4D97-AF65-F5344CB8AC3E}">
        <p14:creationId xmlns:p14="http://schemas.microsoft.com/office/powerpoint/2010/main" val="11476548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a:extLst>
              <a:ext uri="{FF2B5EF4-FFF2-40B4-BE49-F238E27FC236}">
                <a16:creationId xmlns:a16="http://schemas.microsoft.com/office/drawing/2014/main" id="{AF736966-D713-44D5-992F-CBC7FC95F3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Espaço Reservado para Conteúdo 2">
            <a:extLst>
              <a:ext uri="{FF2B5EF4-FFF2-40B4-BE49-F238E27FC236}">
                <a16:creationId xmlns:a16="http://schemas.microsoft.com/office/drawing/2014/main" id="{CEEC7582-B5A4-46F5-9BE2-7C26F09AE349}"/>
              </a:ext>
            </a:extLst>
          </p:cNvPr>
          <p:cNvSpPr>
            <a:spLocks noGrp="1"/>
          </p:cNvSpPr>
          <p:nvPr>
            <p:ph idx="1"/>
          </p:nvPr>
        </p:nvSpPr>
        <p:spPr/>
        <p:txBody>
          <a:bodyPr/>
          <a:lstStyle/>
          <a:p>
            <a:pPr marL="0" indent="0" algn="ctr">
              <a:buNone/>
            </a:pPr>
            <a:r>
              <a:rPr lang="pt-BR" sz="2400" b="1" dirty="0"/>
              <a:t>Preços no âmbito das entidades privadas</a:t>
            </a:r>
          </a:p>
          <a:p>
            <a:pPr lvl="1" algn="just"/>
            <a:r>
              <a:rPr lang="pt-BR" sz="2400" dirty="0"/>
              <a:t>Registro/depósito de ativos de renda fixa</a:t>
            </a:r>
          </a:p>
          <a:p>
            <a:pPr lvl="1" algn="just"/>
            <a:r>
              <a:rPr lang="pt-BR" sz="2400" dirty="0"/>
              <a:t>Taxa de </a:t>
            </a:r>
            <a:r>
              <a:rPr lang="pt-BR" sz="2400" dirty="0" err="1"/>
              <a:t>pré-análise</a:t>
            </a:r>
            <a:r>
              <a:rPr lang="pt-BR" sz="2400" dirty="0"/>
              <a:t> de ofertas e emissões de Valores Mobiliários de Renda Fixa 8</a:t>
            </a:r>
          </a:p>
          <a:p>
            <a:pPr lvl="1" algn="just"/>
            <a:r>
              <a:rPr lang="pt-BR" sz="2400" dirty="0"/>
              <a:t>Taxa de </a:t>
            </a:r>
            <a:r>
              <a:rPr lang="pt-BR" sz="2400" dirty="0" err="1"/>
              <a:t>pré</a:t>
            </a:r>
            <a:r>
              <a:rPr lang="pt-BR" sz="2400" dirty="0"/>
              <a:t>-registro de Oferta Privada</a:t>
            </a:r>
          </a:p>
          <a:p>
            <a:pPr lvl="1" algn="just"/>
            <a:r>
              <a:rPr lang="pt-BR" sz="2400" dirty="0"/>
              <a:t>Custódia de ativos de Renda Fixa</a:t>
            </a:r>
          </a:p>
          <a:p>
            <a:pPr lvl="1" algn="just"/>
            <a:r>
              <a:rPr lang="pt-BR" sz="2400" dirty="0"/>
              <a:t>Negociação – Taxa por operação – Plataforma Eletrônica</a:t>
            </a:r>
          </a:p>
          <a:p>
            <a:pPr lvl="1" algn="just"/>
            <a:r>
              <a:rPr lang="pt-BR" sz="2400" dirty="0"/>
              <a:t>Taxa de Certidão Negativa de CCI</a:t>
            </a:r>
          </a:p>
          <a:p>
            <a:endParaRPr lang="pt-BR" dirty="0"/>
          </a:p>
        </p:txBody>
      </p:sp>
    </p:spTree>
    <p:extLst>
      <p:ext uri="{BB962C8B-B14F-4D97-AF65-F5344CB8AC3E}">
        <p14:creationId xmlns:p14="http://schemas.microsoft.com/office/powerpoint/2010/main" val="13615066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a:extLst>
              <a:ext uri="{FF2B5EF4-FFF2-40B4-BE49-F238E27FC236}">
                <a16:creationId xmlns:a16="http://schemas.microsoft.com/office/drawing/2014/main" id="{AF736966-D713-44D5-992F-CBC7FC95F3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Espaço Reservado para Conteúdo 2">
            <a:extLst>
              <a:ext uri="{FF2B5EF4-FFF2-40B4-BE49-F238E27FC236}">
                <a16:creationId xmlns:a16="http://schemas.microsoft.com/office/drawing/2014/main" id="{CEEC7582-B5A4-46F5-9BE2-7C26F09AE349}"/>
              </a:ext>
            </a:extLst>
          </p:cNvPr>
          <p:cNvSpPr>
            <a:spLocks noGrp="1"/>
          </p:cNvSpPr>
          <p:nvPr>
            <p:ph idx="1"/>
          </p:nvPr>
        </p:nvSpPr>
        <p:spPr/>
        <p:txBody>
          <a:bodyPr/>
          <a:lstStyle/>
          <a:p>
            <a:pPr marL="0" indent="0" algn="ctr">
              <a:buNone/>
            </a:pPr>
            <a:r>
              <a:rPr lang="pt-BR" sz="2400" b="1" dirty="0"/>
              <a:t>Balanço anual da B3</a:t>
            </a:r>
          </a:p>
          <a:p>
            <a:pPr marL="457200" lvl="1" indent="0" algn="just">
              <a:buNone/>
            </a:pPr>
            <a:r>
              <a:rPr lang="pt-BR" sz="2000" dirty="0"/>
              <a:t>No ano de 2018, a receita total da B3 atingiu R$ 5.351,9 milhões, alta de 20,6% em relação a 2017.</a:t>
            </a:r>
          </a:p>
          <a:p>
            <a:pPr marL="457200" lvl="1" indent="0" algn="just">
              <a:buNone/>
            </a:pPr>
            <a:r>
              <a:rPr lang="pt-BR" sz="2000" dirty="0"/>
              <a:t>Segmento </a:t>
            </a:r>
            <a:r>
              <a:rPr lang="pt-BR" sz="2000" dirty="0" err="1"/>
              <a:t>Cetip</a:t>
            </a:r>
            <a:r>
              <a:rPr lang="pt-BR" sz="2000" dirty="0"/>
              <a:t> UTVM: atingiram R$ 314,3 milhões no 4T18 (21,5% do total), aumento de 15,6% sobre o mesmo trimestre do ano anterior. O desempenho desse segmento foi impulsionado pelo aumento da atividade envolvendo derivativos de balcão e instrumentos de captação bancária.</a:t>
            </a:r>
          </a:p>
          <a:p>
            <a:pPr marL="457200" lvl="1" indent="0" algn="just">
              <a:buNone/>
            </a:pPr>
            <a:r>
              <a:rPr lang="pt-BR" sz="2000" dirty="0"/>
              <a:t>Segmento </a:t>
            </a:r>
            <a:r>
              <a:rPr lang="pt-BR" sz="2000" dirty="0" err="1"/>
              <a:t>Cetip</a:t>
            </a:r>
            <a:r>
              <a:rPr lang="pt-BR" sz="2000" dirty="0"/>
              <a:t> UFIN: totalizaram R$ 142,9 milhões no 4T18 (9,8% do total), 31,6% maiores que no 4T17. O crescimento de 17,0% das receitas do SNG  (gravames) reflete a alta de 7,2% na quantidade de veículos financiados, bem como certos ajustes à nossa tabela de descontos. Já o aumento de 46,5% das receitas do Sistema de Contratos reflete os efeitos do novo modelo de negócio desse serviço nos estados de São Paulo (SP), Santa Catarina (SC) e Pernambuco (PE) a partir do 1T18, 2T18 e 3T18, respectivamente.</a:t>
            </a:r>
          </a:p>
        </p:txBody>
      </p:sp>
    </p:spTree>
    <p:extLst>
      <p:ext uri="{BB962C8B-B14F-4D97-AF65-F5344CB8AC3E}">
        <p14:creationId xmlns:p14="http://schemas.microsoft.com/office/powerpoint/2010/main" val="42121380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a:extLst>
              <a:ext uri="{FF2B5EF4-FFF2-40B4-BE49-F238E27FC236}">
                <a16:creationId xmlns:a16="http://schemas.microsoft.com/office/drawing/2014/main" id="{AF736966-D713-44D5-992F-CBC7FC95F3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Espaço Reservado para Conteúdo 2">
            <a:extLst>
              <a:ext uri="{FF2B5EF4-FFF2-40B4-BE49-F238E27FC236}">
                <a16:creationId xmlns:a16="http://schemas.microsoft.com/office/drawing/2014/main" id="{CEEC7582-B5A4-46F5-9BE2-7C26F09AE349}"/>
              </a:ext>
            </a:extLst>
          </p:cNvPr>
          <p:cNvSpPr>
            <a:spLocks noGrp="1"/>
          </p:cNvSpPr>
          <p:nvPr>
            <p:ph idx="1"/>
          </p:nvPr>
        </p:nvSpPr>
        <p:spPr/>
        <p:txBody>
          <a:bodyPr/>
          <a:lstStyle/>
          <a:p>
            <a:pPr marL="0" indent="0" algn="ctr">
              <a:buNone/>
            </a:pPr>
            <a:r>
              <a:rPr lang="pt-BR" sz="2400" b="1" dirty="0"/>
              <a:t>Exposição de motivos da MP 897</a:t>
            </a:r>
          </a:p>
          <a:p>
            <a:pPr marL="457200" lvl="1" indent="0" algn="just">
              <a:buNone/>
            </a:pPr>
            <a:r>
              <a:rPr lang="pt-BR" sz="2000" dirty="0"/>
              <a:t>36. A Cédula de Crédito Imobiliário (CCI) é representação de crédito imobiliário e permite transformar este crédito em título executivo extrajudicial, sendo poderoso instrumento de captação de recursos no mercado financeiro, além de viabilizar a portabilidade e a circularização do crédito imobiliário. No entanto, ainda é pouco emitida e utilizada no mercado financeiro imobiliário, já que, para sua emissão há necessidade de registro em entidade autorizada pelo Banco Central do Brasil a exercer a atividade de registro de ativos financeiros. Tal determinação encarece o custo operacional dos emissores e acaba por inviabilizar o título propriamente, exigindo que todas as </a:t>
            </a:r>
            <a:r>
              <a:rPr lang="pt-BR" sz="2000" dirty="0" err="1"/>
              <a:t>CCIs</a:t>
            </a:r>
            <a:r>
              <a:rPr lang="pt-BR" sz="2000" dirty="0"/>
              <a:t> emitidas, negociadas ou não, sejam registradas em entidade registradora. </a:t>
            </a:r>
            <a:endParaRPr lang="pt-BR" dirty="0"/>
          </a:p>
        </p:txBody>
      </p:sp>
    </p:spTree>
    <p:extLst>
      <p:ext uri="{BB962C8B-B14F-4D97-AF65-F5344CB8AC3E}">
        <p14:creationId xmlns:p14="http://schemas.microsoft.com/office/powerpoint/2010/main" val="13495477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a:extLst>
              <a:ext uri="{FF2B5EF4-FFF2-40B4-BE49-F238E27FC236}">
                <a16:creationId xmlns:a16="http://schemas.microsoft.com/office/drawing/2014/main" id="{AF736966-D713-44D5-992F-CBC7FC95F3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Espaço Reservado para Conteúdo 2">
            <a:extLst>
              <a:ext uri="{FF2B5EF4-FFF2-40B4-BE49-F238E27FC236}">
                <a16:creationId xmlns:a16="http://schemas.microsoft.com/office/drawing/2014/main" id="{CEEC7582-B5A4-46F5-9BE2-7C26F09AE349}"/>
              </a:ext>
            </a:extLst>
          </p:cNvPr>
          <p:cNvSpPr>
            <a:spLocks noGrp="1"/>
          </p:cNvSpPr>
          <p:nvPr>
            <p:ph idx="1"/>
          </p:nvPr>
        </p:nvSpPr>
        <p:spPr/>
        <p:txBody>
          <a:bodyPr/>
          <a:lstStyle/>
          <a:p>
            <a:pPr marL="0" indent="0" algn="ctr">
              <a:buNone/>
            </a:pPr>
            <a:r>
              <a:rPr lang="pt-BR" sz="2400" b="1" dirty="0"/>
              <a:t>Exposição de motivos da MP 897</a:t>
            </a:r>
          </a:p>
          <a:p>
            <a:pPr marL="457200" lvl="1" indent="0" algn="just">
              <a:buNone/>
            </a:pPr>
            <a:r>
              <a:rPr lang="pt-BR" sz="2000" dirty="0"/>
              <a:t>Como aprimoramento esta Medida Provisória propõe que a CCI seja registrada no próprio sistema eletrônico da instituição financeira custodiante da escritura pública ou instrumento particular pelo qual se emite a CCI. Somente em caso de negociação ou substituição da instituição custodiante é que se exigirá o registro ou o depósito da CCI emitida sob a forma escriturai em entidade autorizada a exercer a atividade de registro ou de depósito centralizado pelo Banco Central do Brasil.</a:t>
            </a:r>
          </a:p>
          <a:p>
            <a:pPr marL="457200" lvl="1" indent="0">
              <a:buNone/>
            </a:pPr>
            <a:endParaRPr lang="pt-BR" dirty="0"/>
          </a:p>
          <a:p>
            <a:endParaRPr lang="pt-BR" dirty="0"/>
          </a:p>
        </p:txBody>
      </p:sp>
    </p:spTree>
    <p:extLst>
      <p:ext uri="{BB962C8B-B14F-4D97-AF65-F5344CB8AC3E}">
        <p14:creationId xmlns:p14="http://schemas.microsoft.com/office/powerpoint/2010/main" val="25764888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a:extLst>
              <a:ext uri="{FF2B5EF4-FFF2-40B4-BE49-F238E27FC236}">
                <a16:creationId xmlns:a16="http://schemas.microsoft.com/office/drawing/2014/main" id="{AF736966-D713-44D5-992F-CBC7FC95F3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Espaço Reservado para Conteúdo 2">
            <a:extLst>
              <a:ext uri="{FF2B5EF4-FFF2-40B4-BE49-F238E27FC236}">
                <a16:creationId xmlns:a16="http://schemas.microsoft.com/office/drawing/2014/main" id="{CEEC7582-B5A4-46F5-9BE2-7C26F09AE349}"/>
              </a:ext>
            </a:extLst>
          </p:cNvPr>
          <p:cNvSpPr>
            <a:spLocks noGrp="1"/>
          </p:cNvSpPr>
          <p:nvPr>
            <p:ph idx="1"/>
          </p:nvPr>
        </p:nvSpPr>
        <p:spPr/>
        <p:txBody>
          <a:bodyPr/>
          <a:lstStyle/>
          <a:p>
            <a:pPr marL="0" indent="0" algn="ctr">
              <a:buNone/>
            </a:pPr>
            <a:r>
              <a:rPr lang="pt-BR" sz="2400" b="1" dirty="0"/>
              <a:t>Exposição de motivos da MP 897</a:t>
            </a:r>
          </a:p>
          <a:p>
            <a:pPr marL="457200" lvl="1" indent="0" algn="just">
              <a:buNone/>
            </a:pPr>
            <a:r>
              <a:rPr lang="pt-BR" sz="2000" dirty="0"/>
              <a:t>26. O novo arcabouço legal garantiu, portanto, maior transparência e segurança na análise de ônus e gravames incidentes sobre ativos financeiros e valores mobiliários, visto que todas as informações relevantes passaram a estar disponíveis em sistema informatizado de fácil acesso. A existência de CPR não registrada é de conhecimento restrito às partes envolvidas, limitando a capacidade de potenciais emprestadores de avaliar o real endividamento do produtor rural, sendo entrave ao desenvolvimento do crédito privado ao setor. Ademais, mesmo para aquelas CPR registradas no Cartório de Registro de Imóveis do domicílio do emitente nos termos da legislação vigente, como este registro pode ser descentralizado, a tarefa de se obter informações junto a vários Cartórios é bastante onerosa.</a:t>
            </a:r>
          </a:p>
          <a:p>
            <a:pPr marL="457200" lvl="1" indent="0">
              <a:buNone/>
            </a:pPr>
            <a:endParaRPr lang="pt-BR" dirty="0"/>
          </a:p>
          <a:p>
            <a:endParaRPr lang="pt-BR" dirty="0"/>
          </a:p>
        </p:txBody>
      </p:sp>
    </p:spTree>
    <p:extLst>
      <p:ext uri="{BB962C8B-B14F-4D97-AF65-F5344CB8AC3E}">
        <p14:creationId xmlns:p14="http://schemas.microsoft.com/office/powerpoint/2010/main" val="369710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a:extLst>
              <a:ext uri="{FF2B5EF4-FFF2-40B4-BE49-F238E27FC236}">
                <a16:creationId xmlns:a16="http://schemas.microsoft.com/office/drawing/2014/main" id="{AF736966-D713-44D5-992F-CBC7FC95F3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Espaço Reservado para Conteúdo 2">
            <a:extLst>
              <a:ext uri="{FF2B5EF4-FFF2-40B4-BE49-F238E27FC236}">
                <a16:creationId xmlns:a16="http://schemas.microsoft.com/office/drawing/2014/main" id="{CEEC7582-B5A4-46F5-9BE2-7C26F09AE349}"/>
              </a:ext>
            </a:extLst>
          </p:cNvPr>
          <p:cNvSpPr>
            <a:spLocks noGrp="1"/>
          </p:cNvSpPr>
          <p:nvPr>
            <p:ph idx="1"/>
          </p:nvPr>
        </p:nvSpPr>
        <p:spPr/>
        <p:txBody>
          <a:bodyPr/>
          <a:lstStyle/>
          <a:p>
            <a:pPr marL="457200" lvl="1" indent="0" algn="ctr">
              <a:buNone/>
            </a:pPr>
            <a:r>
              <a:rPr lang="pt-BR" sz="2000" b="1" dirty="0"/>
              <a:t>Alienação fiduciária em garantia de veículos automotores</a:t>
            </a:r>
          </a:p>
          <a:p>
            <a:pPr marL="457200" lvl="1" indent="0" algn="just">
              <a:buNone/>
            </a:pPr>
            <a:r>
              <a:rPr lang="pt-BR" sz="2000" dirty="0"/>
              <a:t>Medida Provisória n° 1.925-5, de 2 de março de 2000</a:t>
            </a:r>
          </a:p>
          <a:p>
            <a:pPr marL="457200" lvl="1" indent="0" algn="just">
              <a:buNone/>
            </a:pPr>
            <a:r>
              <a:rPr lang="pt-BR" sz="2000" dirty="0"/>
              <a:t>Art. 11. Para a eficácia, em face de terceiros, de garantia pignoratícia ou de alienação fiduciária, será suficiente, no caso de veículos automotores de qualquer espécie, a averbação do ônus no respectivo órgão de trânsito, em que deve ser feito o registro para aquisição ou transferência de direitos. (...)</a:t>
            </a:r>
          </a:p>
          <a:p>
            <a:pPr marL="457200" lvl="1" indent="0" algn="just">
              <a:buNone/>
            </a:pPr>
            <a:r>
              <a:rPr lang="pt-BR" sz="2000" dirty="0"/>
              <a:t>Art. 18. A validade e eficácia da Cédula de Crédito Bancário não dependem de registro, mas as garantias reais, por ela constituídas, ficam sujeitas, para valer contra terceiros, aos registros ou averbações previstos na legislação aplicável, com as alterações introduzidas por esta Medida Provisória.</a:t>
            </a:r>
            <a:endParaRPr lang="pt-BR" dirty="0"/>
          </a:p>
          <a:p>
            <a:endParaRPr lang="pt-BR" dirty="0"/>
          </a:p>
        </p:txBody>
      </p:sp>
    </p:spTree>
    <p:extLst>
      <p:ext uri="{BB962C8B-B14F-4D97-AF65-F5344CB8AC3E}">
        <p14:creationId xmlns:p14="http://schemas.microsoft.com/office/powerpoint/2010/main" val="18555610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a:extLst>
              <a:ext uri="{FF2B5EF4-FFF2-40B4-BE49-F238E27FC236}">
                <a16:creationId xmlns:a16="http://schemas.microsoft.com/office/drawing/2014/main" id="{AF736966-D713-44D5-992F-CBC7FC95F3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Espaço Reservado para Conteúdo 2">
            <a:extLst>
              <a:ext uri="{FF2B5EF4-FFF2-40B4-BE49-F238E27FC236}">
                <a16:creationId xmlns:a16="http://schemas.microsoft.com/office/drawing/2014/main" id="{CEEC7582-B5A4-46F5-9BE2-7C26F09AE349}"/>
              </a:ext>
            </a:extLst>
          </p:cNvPr>
          <p:cNvSpPr>
            <a:spLocks noGrp="1"/>
          </p:cNvSpPr>
          <p:nvPr>
            <p:ph idx="1"/>
          </p:nvPr>
        </p:nvSpPr>
        <p:spPr/>
        <p:txBody>
          <a:bodyPr/>
          <a:lstStyle/>
          <a:p>
            <a:pPr marL="457200" lvl="1" indent="0" algn="ctr">
              <a:buNone/>
            </a:pPr>
            <a:r>
              <a:rPr lang="pt-BR" sz="2000" b="1" dirty="0"/>
              <a:t>Alienação fiduciária em garantia de veículos automotores</a:t>
            </a:r>
          </a:p>
          <a:p>
            <a:pPr marL="457200" lvl="1" indent="0" algn="just">
              <a:buNone/>
            </a:pPr>
            <a:r>
              <a:rPr lang="pt-BR" sz="2000" dirty="0"/>
              <a:t>Supremo Tribunal Federal – ADI 2150 – Ministro Ilmar Galvão</a:t>
            </a:r>
          </a:p>
          <a:p>
            <a:pPr marL="457200" lvl="1" indent="0" algn="just">
              <a:buNone/>
            </a:pPr>
            <a:r>
              <a:rPr lang="pt-BR" sz="2000" dirty="0"/>
              <a:t>O registro dos títulos nos órgãos de trânsito, e não nos serviços delegados de registro de que cuida o art. 236 da Constituição Federal, era nada compromete a publicidade e a segurança das relações respaldadas por cédulas de crédito bancário, assegurando, o texto constitucional, em seu art. 5.°, inc. XXXIV, aos interessados o direito à obtenção de certidões em repartições públicas.</a:t>
            </a:r>
            <a:endParaRPr lang="pt-BR" dirty="0"/>
          </a:p>
          <a:p>
            <a:endParaRPr lang="pt-BR" dirty="0"/>
          </a:p>
        </p:txBody>
      </p:sp>
    </p:spTree>
    <p:extLst>
      <p:ext uri="{BB962C8B-B14F-4D97-AF65-F5344CB8AC3E}">
        <p14:creationId xmlns:p14="http://schemas.microsoft.com/office/powerpoint/2010/main" val="20258485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a:extLst>
              <a:ext uri="{FF2B5EF4-FFF2-40B4-BE49-F238E27FC236}">
                <a16:creationId xmlns:a16="http://schemas.microsoft.com/office/drawing/2014/main" id="{AF736966-D713-44D5-992F-CBC7FC95F3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Espaço Reservado para Conteúdo 2">
            <a:extLst>
              <a:ext uri="{FF2B5EF4-FFF2-40B4-BE49-F238E27FC236}">
                <a16:creationId xmlns:a16="http://schemas.microsoft.com/office/drawing/2014/main" id="{CEEC7582-B5A4-46F5-9BE2-7C26F09AE349}"/>
              </a:ext>
            </a:extLst>
          </p:cNvPr>
          <p:cNvSpPr>
            <a:spLocks noGrp="1"/>
          </p:cNvSpPr>
          <p:nvPr>
            <p:ph idx="1"/>
          </p:nvPr>
        </p:nvSpPr>
        <p:spPr/>
        <p:txBody>
          <a:bodyPr/>
          <a:lstStyle/>
          <a:p>
            <a:pPr marL="457200" lvl="1" indent="0" algn="ctr">
              <a:buNone/>
            </a:pPr>
            <a:r>
              <a:rPr lang="pt-BR" sz="2000" b="1" dirty="0"/>
              <a:t>Alienação fiduciária em garantia de veículos automotores</a:t>
            </a:r>
          </a:p>
          <a:p>
            <a:pPr marL="457200" lvl="1" indent="0" algn="just">
              <a:buNone/>
            </a:pPr>
            <a:r>
              <a:rPr lang="pt-BR" sz="2000" dirty="0"/>
              <a:t>Lei nº 11.882, de 23 de dezembro de 2008</a:t>
            </a:r>
          </a:p>
          <a:p>
            <a:pPr marL="457200" lvl="1" indent="0" algn="just">
              <a:buNone/>
            </a:pPr>
            <a:r>
              <a:rPr lang="pt-BR" sz="2000" dirty="0"/>
              <a:t>Art. 6º Em operação de arrendamento mercantil ou qualquer outra modalidade de crédito ou financiamento a anotação da alienação fiduciária de veículo automotor no certificado de registro a que se refere a Lei nº 9.503, de 23 de setembro de 1997, produz plenos efeitos probatórios contra terceiros, dispensado qualquer outro registro público.</a:t>
            </a:r>
          </a:p>
          <a:p>
            <a:pPr marL="457200" lvl="1" indent="0" algn="just">
              <a:buNone/>
            </a:pPr>
            <a:r>
              <a:rPr lang="pt-BR" sz="2000" dirty="0"/>
              <a:t>§ 1º Consideram-se nulos quaisquer convênios celebrados entre entidades de títulos e registros públicos e as repartições de trânsito competentes para o licenciamento de veículos, bem como portarias e outros atos normativos por elas editados, que disponham de modo contrário ao disposto no caput deste artigo.</a:t>
            </a:r>
          </a:p>
          <a:p>
            <a:endParaRPr lang="pt-BR" dirty="0"/>
          </a:p>
        </p:txBody>
      </p:sp>
    </p:spTree>
    <p:extLst>
      <p:ext uri="{BB962C8B-B14F-4D97-AF65-F5344CB8AC3E}">
        <p14:creationId xmlns:p14="http://schemas.microsoft.com/office/powerpoint/2010/main" val="1300099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a:extLst>
              <a:ext uri="{FF2B5EF4-FFF2-40B4-BE49-F238E27FC236}">
                <a16:creationId xmlns:a16="http://schemas.microsoft.com/office/drawing/2014/main" id="{AF736966-D713-44D5-992F-CBC7FC95F3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Espaço Reservado para Conteúdo 2">
            <a:extLst>
              <a:ext uri="{FF2B5EF4-FFF2-40B4-BE49-F238E27FC236}">
                <a16:creationId xmlns:a16="http://schemas.microsoft.com/office/drawing/2014/main" id="{CEEC7582-B5A4-46F5-9BE2-7C26F09AE349}"/>
              </a:ext>
            </a:extLst>
          </p:cNvPr>
          <p:cNvSpPr>
            <a:spLocks noGrp="1"/>
          </p:cNvSpPr>
          <p:nvPr>
            <p:ph idx="1"/>
          </p:nvPr>
        </p:nvSpPr>
        <p:spPr/>
        <p:txBody>
          <a:bodyPr/>
          <a:lstStyle/>
          <a:p>
            <a:r>
              <a:rPr lang="pt-BR" dirty="0"/>
              <a:t>Títulos de crédito</a:t>
            </a:r>
          </a:p>
          <a:p>
            <a:pPr lvl="1"/>
            <a:r>
              <a:rPr lang="pt-BR" dirty="0"/>
              <a:t>Mobilização da riqueza e circulação dos direitos com agilidade e segurança</a:t>
            </a:r>
          </a:p>
          <a:p>
            <a:pPr lvl="1"/>
            <a:r>
              <a:rPr lang="pt-BR" dirty="0"/>
              <a:t>Proteção aos titulares desses papéis</a:t>
            </a:r>
          </a:p>
          <a:p>
            <a:endParaRPr lang="pt-BR" dirty="0"/>
          </a:p>
          <a:p>
            <a:r>
              <a:rPr lang="pt-BR" dirty="0"/>
              <a:t>Valores mobiliários</a:t>
            </a:r>
          </a:p>
          <a:p>
            <a:pPr lvl="1"/>
            <a:r>
              <a:rPr lang="pt-BR" dirty="0"/>
              <a:t>Sistema de registro e de liquidação financeira</a:t>
            </a:r>
          </a:p>
          <a:p>
            <a:pPr lvl="1"/>
            <a:r>
              <a:rPr lang="pt-BR" dirty="0"/>
              <a:t>Tutela interesse privado do investidor e do mercado de capitais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a:extLst>
              <a:ext uri="{FF2B5EF4-FFF2-40B4-BE49-F238E27FC236}">
                <a16:creationId xmlns:a16="http://schemas.microsoft.com/office/drawing/2014/main" id="{AF736966-D713-44D5-992F-CBC7FC95F3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Espaço Reservado para Conteúdo 2">
            <a:extLst>
              <a:ext uri="{FF2B5EF4-FFF2-40B4-BE49-F238E27FC236}">
                <a16:creationId xmlns:a16="http://schemas.microsoft.com/office/drawing/2014/main" id="{CEEC7582-B5A4-46F5-9BE2-7C26F09AE349}"/>
              </a:ext>
            </a:extLst>
          </p:cNvPr>
          <p:cNvSpPr>
            <a:spLocks noGrp="1"/>
          </p:cNvSpPr>
          <p:nvPr>
            <p:ph idx="1"/>
          </p:nvPr>
        </p:nvSpPr>
        <p:spPr>
          <a:xfrm>
            <a:off x="457200" y="1600200"/>
            <a:ext cx="8229600" cy="4997152"/>
          </a:xfrm>
        </p:spPr>
        <p:txBody>
          <a:bodyPr/>
          <a:lstStyle/>
          <a:p>
            <a:pPr marL="457200" lvl="1" indent="0" algn="ctr">
              <a:buNone/>
            </a:pPr>
            <a:r>
              <a:rPr lang="pt-BR" sz="2000" b="1" dirty="0"/>
              <a:t>Alienação fiduciária em garantia de veículos automotores</a:t>
            </a:r>
          </a:p>
          <a:p>
            <a:pPr marL="457200" lvl="1" indent="0" algn="just">
              <a:buNone/>
            </a:pPr>
            <a:r>
              <a:rPr lang="pt-BR" sz="2000" dirty="0"/>
              <a:t>Supremo Tribunal Federal – ADI 4333 – Ministro Marco Aurélio</a:t>
            </a:r>
          </a:p>
          <a:p>
            <a:pPr marL="457200" lvl="1" indent="0" algn="just">
              <a:buNone/>
            </a:pPr>
            <a:r>
              <a:rPr lang="pt-BR" sz="2000" dirty="0"/>
              <a:t>Embora esteja previsto, no artigo 236 da Carta Federal, o exercício em caráter privado da atividade notarial e de registro, não há conceito constitucional fixo e estático de registro público. Ao reverso, no § 1º do mesmo dispositivo, estabelece-se que compete à lei ordinária a regulação das atividades registrais. [...] Não se consigna ser absoluta, no caso, a atividade discricionária do Parlamento nem se busca conferir ao legislador legitimidade para operar o total esvaziamento do instituto. Porém, da extinção, por meio de lei, da obrigatoriedade de registro de contrato específico em um cartório determinado não decorre tal situação. Em princípio, pode o legislador definir os atos jurídicos sujeitos a registro nas serventias extrajudiciais, em especial quando, após analisar o custo-benefício, verifica que a transcrição do título não traz segurança adicional suficiente ao ato para compensar a burocracia e os ônus impostos às partes sujeitas ao cumprimento da obrigação.</a:t>
            </a:r>
            <a:endParaRPr lang="pt-BR" dirty="0"/>
          </a:p>
        </p:txBody>
      </p:sp>
    </p:spTree>
    <p:extLst>
      <p:ext uri="{BB962C8B-B14F-4D97-AF65-F5344CB8AC3E}">
        <p14:creationId xmlns:p14="http://schemas.microsoft.com/office/powerpoint/2010/main" val="16197698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a:extLst>
              <a:ext uri="{FF2B5EF4-FFF2-40B4-BE49-F238E27FC236}">
                <a16:creationId xmlns:a16="http://schemas.microsoft.com/office/drawing/2014/main" id="{AF736966-D713-44D5-992F-CBC7FC95F3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Espaço Reservado para Conteúdo 2">
            <a:extLst>
              <a:ext uri="{FF2B5EF4-FFF2-40B4-BE49-F238E27FC236}">
                <a16:creationId xmlns:a16="http://schemas.microsoft.com/office/drawing/2014/main" id="{CEEC7582-B5A4-46F5-9BE2-7C26F09AE349}"/>
              </a:ext>
            </a:extLst>
          </p:cNvPr>
          <p:cNvSpPr>
            <a:spLocks noGrp="1"/>
          </p:cNvSpPr>
          <p:nvPr>
            <p:ph idx="1"/>
          </p:nvPr>
        </p:nvSpPr>
        <p:spPr>
          <a:xfrm>
            <a:off x="457200" y="1600200"/>
            <a:ext cx="8229600" cy="4997152"/>
          </a:xfrm>
        </p:spPr>
        <p:txBody>
          <a:bodyPr/>
          <a:lstStyle/>
          <a:p>
            <a:pPr marL="457200" lvl="1" indent="0" algn="ctr">
              <a:buNone/>
            </a:pPr>
            <a:r>
              <a:rPr lang="pt-BR" sz="2000" b="1" dirty="0"/>
              <a:t>Alienação fiduciária em garantia de veículos automotores</a:t>
            </a:r>
          </a:p>
          <a:p>
            <a:pPr marL="457200" lvl="1" indent="0" algn="just">
              <a:buNone/>
            </a:pPr>
            <a:r>
              <a:rPr lang="pt-BR" sz="2000" dirty="0"/>
              <a:t>Supremo Tribunal Federal – ADI 4333 – Ministro Marco Aurélio</a:t>
            </a:r>
          </a:p>
          <a:p>
            <a:pPr marL="457200" lvl="1" indent="0" algn="just">
              <a:buNone/>
            </a:pPr>
            <a:r>
              <a:rPr lang="pt-BR" sz="2000" dirty="0"/>
              <a:t>De acordo com o legislador, contudo, a exigência de registro em serventia extrajudicial acarreta ônus e custos desnecessários ao consumidor, além de não conferir ao ato a publicidade adequada. Para o leigo, é mais fácil, intuitivo e célere verificar a existência de gravame no próprio certificado de propriedade do veículo, em vez de peregrinar por diferentes cartórios de títulos e documentos ou ir ao cartório de distribuição, nos Estados que contam com serviço integrado, em busca de informações. Não age o Parlamento de maneira inconstitucional quando extingue procedimento registral desprovido de utilidade maior, mesmo porque inerente à ideia de serviço público, exercido em âmbito público ou privado, está o oferecimento de alguma garantia ou comodidade material à coletividade.</a:t>
            </a:r>
            <a:endParaRPr lang="pt-BR" dirty="0"/>
          </a:p>
        </p:txBody>
      </p:sp>
    </p:spTree>
    <p:extLst>
      <p:ext uri="{BB962C8B-B14F-4D97-AF65-F5344CB8AC3E}">
        <p14:creationId xmlns:p14="http://schemas.microsoft.com/office/powerpoint/2010/main" val="42079262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a:extLst>
              <a:ext uri="{FF2B5EF4-FFF2-40B4-BE49-F238E27FC236}">
                <a16:creationId xmlns:a16="http://schemas.microsoft.com/office/drawing/2014/main" id="{AF736966-D713-44D5-992F-CBC7FC95F3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Espaço Reservado para Conteúdo 2">
            <a:extLst>
              <a:ext uri="{FF2B5EF4-FFF2-40B4-BE49-F238E27FC236}">
                <a16:creationId xmlns:a16="http://schemas.microsoft.com/office/drawing/2014/main" id="{CEEC7582-B5A4-46F5-9BE2-7C26F09AE349}"/>
              </a:ext>
            </a:extLst>
          </p:cNvPr>
          <p:cNvSpPr>
            <a:spLocks noGrp="1"/>
          </p:cNvSpPr>
          <p:nvPr>
            <p:ph idx="1"/>
          </p:nvPr>
        </p:nvSpPr>
        <p:spPr>
          <a:xfrm>
            <a:off x="457200" y="1600200"/>
            <a:ext cx="8229600" cy="4997152"/>
          </a:xfrm>
        </p:spPr>
        <p:txBody>
          <a:bodyPr/>
          <a:lstStyle/>
          <a:p>
            <a:pPr marL="457200" lvl="1" indent="0" algn="ctr">
              <a:buNone/>
            </a:pPr>
            <a:r>
              <a:rPr lang="pt-BR" sz="2000" b="1" dirty="0"/>
              <a:t>Alienação fiduciária em garantia de veículos automotores</a:t>
            </a:r>
          </a:p>
          <a:p>
            <a:pPr marL="457200" lvl="1" indent="0" algn="just">
              <a:buNone/>
            </a:pPr>
            <a:r>
              <a:rPr lang="pt-BR" sz="2000" dirty="0"/>
              <a:t>Supremo Tribunal Federal – ADI 4333 – Ministro Marco Aurélio</a:t>
            </a:r>
          </a:p>
          <a:p>
            <a:pPr marL="457200" lvl="1" indent="0" algn="just">
              <a:buNone/>
            </a:pPr>
            <a:r>
              <a:rPr lang="pt-BR" sz="2000" dirty="0"/>
              <a:t>Mais: a transcrição do negócio nas serventias extrajudiciais não consubstancia a única forma autorizada pela ordem normativa para conferir publicidade a atos jurídicos. Há diversas atividades análogas realizadas pelo Poder Público, a despeito do disposto no artigo 236 da Carta Federal. Menciono, apenas para exemplificar, o registro da propriedade industrial no Instituto Nacional da Propriedade Industrial (Lei nº 9.279, de 1996), o registro centralizado de aeronaves (Código Brasileiro de Aeronáutica), de embarcações na capitania dos portos (Lei nº 7.652, de 1988), o dos atos constitutivos de sociedades comerciais nas respectivas juntas (Lei nº 8.934, de 1994) e de sociedades de advogados no Conselho Seccional da Ordem dos Advogados do Brasil. Todos representam prestação de serviços semelhantes, ainda que parte da doutrina, nesses casos, faça diferenciação entre cadastro em órgão público e registro público.</a:t>
            </a:r>
            <a:endParaRPr lang="pt-BR" dirty="0"/>
          </a:p>
        </p:txBody>
      </p:sp>
    </p:spTree>
    <p:extLst>
      <p:ext uri="{BB962C8B-B14F-4D97-AF65-F5344CB8AC3E}">
        <p14:creationId xmlns:p14="http://schemas.microsoft.com/office/powerpoint/2010/main" val="19095774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a:extLst>
              <a:ext uri="{FF2B5EF4-FFF2-40B4-BE49-F238E27FC236}">
                <a16:creationId xmlns:a16="http://schemas.microsoft.com/office/drawing/2014/main" id="{AF736966-D713-44D5-992F-CBC7FC95F3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Espaço Reservado para Conteúdo 2">
            <a:extLst>
              <a:ext uri="{FF2B5EF4-FFF2-40B4-BE49-F238E27FC236}">
                <a16:creationId xmlns:a16="http://schemas.microsoft.com/office/drawing/2014/main" id="{CEEC7582-B5A4-46F5-9BE2-7C26F09AE349}"/>
              </a:ext>
            </a:extLst>
          </p:cNvPr>
          <p:cNvSpPr>
            <a:spLocks noGrp="1"/>
          </p:cNvSpPr>
          <p:nvPr>
            <p:ph idx="1"/>
          </p:nvPr>
        </p:nvSpPr>
        <p:spPr/>
        <p:txBody>
          <a:bodyPr/>
          <a:lstStyle/>
          <a:p>
            <a:pPr marL="457200" lvl="1" indent="0" algn="ctr">
              <a:buNone/>
            </a:pPr>
            <a:r>
              <a:rPr lang="pt-BR" sz="2000" b="1" dirty="0"/>
              <a:t>Lei nº 492, de 30 de agosto de 1937</a:t>
            </a:r>
          </a:p>
          <a:p>
            <a:pPr marL="457200" lvl="1" indent="0" algn="just">
              <a:buNone/>
            </a:pPr>
            <a:r>
              <a:rPr lang="pt-BR" sz="2000" dirty="0"/>
              <a:t>Art. 14. A escritura pública ou particular, de penhor rural deve ser apresentada ao oficial do registro imobiliário da circunscrição ou comarca, em que estiver situada a propriedade agrícola em que se encontrem os bens ou animais dados em garantia, afim de ser transcrito, no livro e pela forma por que se transcreve o penhor agrícola. [...]</a:t>
            </a:r>
          </a:p>
          <a:p>
            <a:pPr marL="457200" lvl="1" indent="0" algn="just">
              <a:buNone/>
            </a:pPr>
            <a:r>
              <a:rPr lang="pt-BR" sz="2000" dirty="0"/>
              <a:t>Art. 15. Feita a transcrição da escritura de penhor rural, em qualquer de suas modalidades, pode o oficial do registro imobiliário se o credor lhe solicitar, expedir em seu favor, averbando-o à margem da respectiva transcrição, e entregar-lhe, mediante recibo, uma cédula rural pignoratícia, destacando-a, depois de preenchida e por ambos assinada, do livro próprio.</a:t>
            </a:r>
          </a:p>
        </p:txBody>
      </p:sp>
    </p:spTree>
    <p:extLst>
      <p:ext uri="{BB962C8B-B14F-4D97-AF65-F5344CB8AC3E}">
        <p14:creationId xmlns:p14="http://schemas.microsoft.com/office/powerpoint/2010/main" val="24986070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a:extLst>
              <a:ext uri="{FF2B5EF4-FFF2-40B4-BE49-F238E27FC236}">
                <a16:creationId xmlns:a16="http://schemas.microsoft.com/office/drawing/2014/main" id="{AF736966-D713-44D5-992F-CBC7FC95F3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Espaço Reservado para Conteúdo 2">
            <a:extLst>
              <a:ext uri="{FF2B5EF4-FFF2-40B4-BE49-F238E27FC236}">
                <a16:creationId xmlns:a16="http://schemas.microsoft.com/office/drawing/2014/main" id="{CEEC7582-B5A4-46F5-9BE2-7C26F09AE349}"/>
              </a:ext>
            </a:extLst>
          </p:cNvPr>
          <p:cNvSpPr>
            <a:spLocks noGrp="1"/>
          </p:cNvSpPr>
          <p:nvPr>
            <p:ph idx="1"/>
          </p:nvPr>
        </p:nvSpPr>
        <p:spPr/>
        <p:txBody>
          <a:bodyPr/>
          <a:lstStyle/>
          <a:p>
            <a:pPr marL="457200" lvl="1" indent="0" algn="ctr">
              <a:buNone/>
            </a:pPr>
            <a:r>
              <a:rPr lang="pt-BR" sz="2000" b="1" dirty="0"/>
              <a:t>Lei nº 492, de 30 de agosto de 1937</a:t>
            </a:r>
          </a:p>
          <a:p>
            <a:pPr marL="457200" lvl="1" indent="0" algn="just">
              <a:buNone/>
            </a:pPr>
            <a:r>
              <a:rPr lang="pt-BR" sz="2000" dirty="0"/>
              <a:t>Art. 22. Vencida e não paga a cédula rural pignoratícia, o seu portador, como endossatário, deve apresentá-la ao devedor, nos três dias seguintes, afim de ser resgatada.</a:t>
            </a:r>
          </a:p>
          <a:p>
            <a:pPr marL="457200" lvl="1" indent="0" algn="just">
              <a:buNone/>
            </a:pPr>
            <a:r>
              <a:rPr lang="pt-BR" sz="2000" dirty="0"/>
              <a:t>§ 1º A apresentação pode ser feita por via do oficial de protestos, pessoalmente ao devedor, ou por carta, mediante recibo, em que lhe dê o aviso de achar-se em seu cartório, afim de resgatada sob pena de protesto.</a:t>
            </a:r>
          </a:p>
        </p:txBody>
      </p:sp>
    </p:spTree>
    <p:extLst>
      <p:ext uri="{BB962C8B-B14F-4D97-AF65-F5344CB8AC3E}">
        <p14:creationId xmlns:p14="http://schemas.microsoft.com/office/powerpoint/2010/main" val="30967074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a:extLst>
              <a:ext uri="{FF2B5EF4-FFF2-40B4-BE49-F238E27FC236}">
                <a16:creationId xmlns:a16="http://schemas.microsoft.com/office/drawing/2014/main" id="{AF736966-D713-44D5-992F-CBC7FC95F3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Espaço Reservado para Conteúdo 2">
            <a:extLst>
              <a:ext uri="{FF2B5EF4-FFF2-40B4-BE49-F238E27FC236}">
                <a16:creationId xmlns:a16="http://schemas.microsoft.com/office/drawing/2014/main" id="{CEEC7582-B5A4-46F5-9BE2-7C26F09AE349}"/>
              </a:ext>
            </a:extLst>
          </p:cNvPr>
          <p:cNvSpPr>
            <a:spLocks noGrp="1"/>
          </p:cNvSpPr>
          <p:nvPr>
            <p:ph idx="1"/>
          </p:nvPr>
        </p:nvSpPr>
        <p:spPr/>
        <p:txBody>
          <a:bodyPr/>
          <a:lstStyle/>
          <a:p>
            <a:pPr marL="457200" lvl="1" indent="0" algn="ctr">
              <a:buNone/>
            </a:pPr>
            <a:r>
              <a:rPr lang="pt-BR" sz="2000" b="1" dirty="0"/>
              <a:t>Lei nº 3.253, de 27 de agosto de 1957</a:t>
            </a:r>
          </a:p>
          <a:p>
            <a:pPr marL="457200" lvl="1" indent="0" algn="just">
              <a:buNone/>
            </a:pPr>
            <a:r>
              <a:rPr lang="pt-BR" sz="2000" dirty="0"/>
              <a:t>Art. 6º É instituída a cédula rural hipotecária, como forma de constituição direta da hipoteca de imóveis rurais outorgada em garantia dos empréstimos bancários a que se refere o art. 1º desta lei, ressalvada a faculdade de uso da escritura pública.</a:t>
            </a:r>
          </a:p>
          <a:p>
            <a:pPr marL="457200" lvl="1" indent="0" algn="just">
              <a:buNone/>
            </a:pPr>
            <a:r>
              <a:rPr lang="pt-BR" sz="2000" dirty="0"/>
              <a:t>[...]</a:t>
            </a:r>
          </a:p>
          <a:p>
            <a:pPr marL="457200" lvl="1" indent="0" algn="just">
              <a:buNone/>
            </a:pPr>
            <a:r>
              <a:rPr lang="pt-BR" sz="2000" dirty="0"/>
              <a:t>Art. 10. A cédula rural </a:t>
            </a:r>
            <a:r>
              <a:rPr lang="pt-BR" sz="2000" dirty="0" err="1"/>
              <a:t>pignoraticia</a:t>
            </a:r>
            <a:r>
              <a:rPr lang="pt-BR" sz="2000" dirty="0"/>
              <a:t> (Vetado) para valer contra terceiros, serão inscritos na Coletoria ou repartição arrecadadora, federal a cuja jurisdição estiver subordinado o domicilio do devedor.</a:t>
            </a:r>
          </a:p>
        </p:txBody>
      </p:sp>
    </p:spTree>
    <p:extLst>
      <p:ext uri="{BB962C8B-B14F-4D97-AF65-F5344CB8AC3E}">
        <p14:creationId xmlns:p14="http://schemas.microsoft.com/office/powerpoint/2010/main" val="42345302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a:extLst>
              <a:ext uri="{FF2B5EF4-FFF2-40B4-BE49-F238E27FC236}">
                <a16:creationId xmlns:a16="http://schemas.microsoft.com/office/drawing/2014/main" id="{AF736966-D713-44D5-992F-CBC7FC95F3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Espaço Reservado para Conteúdo 2">
            <a:extLst>
              <a:ext uri="{FF2B5EF4-FFF2-40B4-BE49-F238E27FC236}">
                <a16:creationId xmlns:a16="http://schemas.microsoft.com/office/drawing/2014/main" id="{CEEC7582-B5A4-46F5-9BE2-7C26F09AE349}"/>
              </a:ext>
            </a:extLst>
          </p:cNvPr>
          <p:cNvSpPr>
            <a:spLocks noGrp="1"/>
          </p:cNvSpPr>
          <p:nvPr>
            <p:ph idx="1"/>
          </p:nvPr>
        </p:nvSpPr>
        <p:spPr/>
        <p:txBody>
          <a:bodyPr/>
          <a:lstStyle/>
          <a:p>
            <a:pPr marL="457200" lvl="1" indent="0" algn="ctr">
              <a:buNone/>
            </a:pPr>
            <a:r>
              <a:rPr lang="pt-BR" sz="2000" b="1" dirty="0"/>
              <a:t>Lei nº 3.253, de 27 de agosto de 1957</a:t>
            </a:r>
          </a:p>
          <a:p>
            <a:pPr marL="457200" lvl="1" indent="0" algn="just">
              <a:buNone/>
            </a:pPr>
            <a:r>
              <a:rPr lang="pt-BR" sz="2000" dirty="0"/>
              <a:t>Art. 12. As certidões negativas ou afirmativas de ônus fiscais, expedidas pelas coletorias ou repartições arrecadadoras aludidas no art. 10 desta lei, deverão mencionar, </a:t>
            </a:r>
            <a:r>
              <a:rPr lang="pt-BR" sz="2000" dirty="0" err="1"/>
              <a:t>obrigatòriamente</a:t>
            </a:r>
            <a:r>
              <a:rPr lang="pt-BR" sz="2000" dirty="0"/>
              <a:t>, qualquer inscrição de cédula de crédito rural constante do livro próprio e ainda não cancelada.</a:t>
            </a:r>
          </a:p>
          <a:p>
            <a:pPr marL="457200" lvl="1" indent="0" algn="just">
              <a:buNone/>
            </a:pPr>
            <a:r>
              <a:rPr lang="pt-BR" sz="2000" dirty="0"/>
              <a:t>Parágrafo único. Os oficiais do Registro Geral de Imóveis não poderão inscrever, sob pena de nulidade do ato, qualquer escritura de constituição de penhor rural a partir da entrada desta lei em vigor, sem a apresentação de certidão negativa de inscrição da cédula rural pignoratícia </a:t>
            </a:r>
            <a:r>
              <a:rPr lang="pt-BR" sz="2000" dirty="0" err="1"/>
              <a:t>sôbre</a:t>
            </a:r>
            <a:r>
              <a:rPr lang="pt-BR" sz="2000" dirty="0"/>
              <a:t> os mesmos bens.</a:t>
            </a:r>
          </a:p>
          <a:p>
            <a:pPr marL="457200" lvl="1" indent="0" algn="just">
              <a:buNone/>
            </a:pPr>
            <a:r>
              <a:rPr lang="pt-BR" sz="2000" dirty="0"/>
              <a:t>Art. 13. A inscrição da cédula rural hipotecária será feita no Registro de Imóveis e Hipotecas, com as reduções previstas no art. 34 da Lei nº 492, de 30 de </a:t>
            </a:r>
            <a:r>
              <a:rPr lang="pt-BR" sz="2000" dirty="0" err="1"/>
              <a:t>agôsto</a:t>
            </a:r>
            <a:r>
              <a:rPr lang="pt-BR" sz="2000" dirty="0"/>
              <a:t> de 1937, art. 2º do Decreto-lei nº 221, de 27 de janeiro de 1938, e §§ 1º e 2º, art. 2º, do Decreto-lei nº 2.612, de 20 de setembro de 1940.</a:t>
            </a:r>
          </a:p>
        </p:txBody>
      </p:sp>
    </p:spTree>
    <p:extLst>
      <p:ext uri="{BB962C8B-B14F-4D97-AF65-F5344CB8AC3E}">
        <p14:creationId xmlns:p14="http://schemas.microsoft.com/office/powerpoint/2010/main" val="27552582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a:extLst>
              <a:ext uri="{FF2B5EF4-FFF2-40B4-BE49-F238E27FC236}">
                <a16:creationId xmlns:a16="http://schemas.microsoft.com/office/drawing/2014/main" id="{AF736966-D713-44D5-992F-CBC7FC95F3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Espaço Reservado para Conteúdo 2">
            <a:extLst>
              <a:ext uri="{FF2B5EF4-FFF2-40B4-BE49-F238E27FC236}">
                <a16:creationId xmlns:a16="http://schemas.microsoft.com/office/drawing/2014/main" id="{CEEC7582-B5A4-46F5-9BE2-7C26F09AE349}"/>
              </a:ext>
            </a:extLst>
          </p:cNvPr>
          <p:cNvSpPr>
            <a:spLocks noGrp="1"/>
          </p:cNvSpPr>
          <p:nvPr>
            <p:ph idx="1"/>
          </p:nvPr>
        </p:nvSpPr>
        <p:spPr/>
        <p:txBody>
          <a:bodyPr/>
          <a:lstStyle/>
          <a:p>
            <a:pPr marL="457200" lvl="1" indent="0" algn="ctr">
              <a:buNone/>
            </a:pPr>
            <a:r>
              <a:rPr lang="pt-BR" sz="2000" b="1" dirty="0"/>
              <a:t>Medida Provisória nº 539, de 26 de julho de 2011</a:t>
            </a:r>
          </a:p>
          <a:p>
            <a:pPr marL="457200" lvl="1" indent="0" algn="just">
              <a:buNone/>
            </a:pPr>
            <a:r>
              <a:rPr lang="pt-BR" sz="2000" dirty="0"/>
              <a:t>Art. 4º É condição de validade dos contratos de derivativos celebrados a partir da entrada em vigor desta Medida Provisória o registro em câmaras ou prestadores de serviço de compensação, liquidação e de registro autorizados pelo Banco Central do Brasil ou pela Comissão de Valores Mobiliários.</a:t>
            </a:r>
          </a:p>
          <a:p>
            <a:pPr marL="457200" lvl="1" indent="0" algn="just">
              <a:buNone/>
            </a:pPr>
            <a:endParaRPr lang="pt-BR" sz="2000" dirty="0"/>
          </a:p>
        </p:txBody>
      </p:sp>
    </p:spTree>
    <p:extLst>
      <p:ext uri="{BB962C8B-B14F-4D97-AF65-F5344CB8AC3E}">
        <p14:creationId xmlns:p14="http://schemas.microsoft.com/office/powerpoint/2010/main" val="20589666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a:extLst>
              <a:ext uri="{FF2B5EF4-FFF2-40B4-BE49-F238E27FC236}">
                <a16:creationId xmlns:a16="http://schemas.microsoft.com/office/drawing/2014/main" id="{AF736966-D713-44D5-992F-CBC7FC95F3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Espaço Reservado para Conteúdo 2">
            <a:extLst>
              <a:ext uri="{FF2B5EF4-FFF2-40B4-BE49-F238E27FC236}">
                <a16:creationId xmlns:a16="http://schemas.microsoft.com/office/drawing/2014/main" id="{CEEC7582-B5A4-46F5-9BE2-7C26F09AE349}"/>
              </a:ext>
            </a:extLst>
          </p:cNvPr>
          <p:cNvSpPr>
            <a:spLocks noGrp="1"/>
          </p:cNvSpPr>
          <p:nvPr>
            <p:ph idx="1"/>
          </p:nvPr>
        </p:nvSpPr>
        <p:spPr/>
        <p:txBody>
          <a:bodyPr/>
          <a:lstStyle/>
          <a:p>
            <a:pPr marL="457200" lvl="1" indent="0" algn="ctr">
              <a:buNone/>
            </a:pPr>
            <a:r>
              <a:rPr lang="pt-BR" sz="2000" b="1" dirty="0"/>
              <a:t>Medida Provisória nº 539, de 26 de julho de 2011</a:t>
            </a:r>
          </a:p>
          <a:p>
            <a:pPr marL="457200" lvl="1" indent="0" algn="just">
              <a:buNone/>
            </a:pPr>
            <a:r>
              <a:rPr lang="pt-BR" sz="2000" dirty="0"/>
              <a:t>Parecer do Relator Dep. Reinhold Stephanes</a:t>
            </a:r>
          </a:p>
          <a:p>
            <a:pPr marL="457200" lvl="1" indent="0" algn="just">
              <a:buNone/>
            </a:pPr>
            <a:r>
              <a:rPr lang="pt-BR" sz="2000" dirty="0"/>
              <a:t>Outra alteração contida no PLV busca o aprimoramento do sistema de garantias no sistema financeiro. O mercado de valores mobiliários e o sistema de pagamentos brasileiro utilizam-se de instrumentos de garantia predominantemente constituído de ativos financeiros e de valores mobiliários.</a:t>
            </a:r>
          </a:p>
          <a:p>
            <a:pPr marL="457200" lvl="1" indent="0" algn="just">
              <a:buNone/>
            </a:pPr>
            <a:r>
              <a:rPr lang="pt-BR" sz="2000" dirty="0"/>
              <a:t>Para que a administração dessas garantias se torne mais transparente, ágil e barata para os agentes econômicos, é necessário modernizar o sistema de seu registro. A alternativa que trazemos à apreciação da Casa é que as entidades e instituições autorizadas a desempenhar essa atribuição pelo Banco Central do Brasil ou pela Comissão de Valores Mobiliários, nos seus respectivos campos de competência, possam registrar os gravames e ônus para fins de publicidade e eficácia perante terceiros. </a:t>
            </a:r>
          </a:p>
          <a:p>
            <a:pPr marL="457200" lvl="1" indent="0" algn="just">
              <a:buNone/>
            </a:pPr>
            <a:endParaRPr lang="pt-BR" sz="2000" dirty="0"/>
          </a:p>
          <a:p>
            <a:pPr marL="457200" lvl="1" indent="0" algn="just">
              <a:buNone/>
            </a:pPr>
            <a:endParaRPr lang="pt-BR" sz="2000" dirty="0"/>
          </a:p>
        </p:txBody>
      </p:sp>
    </p:spTree>
    <p:extLst>
      <p:ext uri="{BB962C8B-B14F-4D97-AF65-F5344CB8AC3E}">
        <p14:creationId xmlns:p14="http://schemas.microsoft.com/office/powerpoint/2010/main" val="21711405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a:extLst>
              <a:ext uri="{FF2B5EF4-FFF2-40B4-BE49-F238E27FC236}">
                <a16:creationId xmlns:a16="http://schemas.microsoft.com/office/drawing/2014/main" id="{AF736966-D713-44D5-992F-CBC7FC95F3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Espaço Reservado para Conteúdo 2">
            <a:extLst>
              <a:ext uri="{FF2B5EF4-FFF2-40B4-BE49-F238E27FC236}">
                <a16:creationId xmlns:a16="http://schemas.microsoft.com/office/drawing/2014/main" id="{CEEC7582-B5A4-46F5-9BE2-7C26F09AE349}"/>
              </a:ext>
            </a:extLst>
          </p:cNvPr>
          <p:cNvSpPr>
            <a:spLocks noGrp="1"/>
          </p:cNvSpPr>
          <p:nvPr>
            <p:ph idx="1"/>
          </p:nvPr>
        </p:nvSpPr>
        <p:spPr/>
        <p:txBody>
          <a:bodyPr/>
          <a:lstStyle/>
          <a:p>
            <a:pPr marL="457200" lvl="1" indent="0" algn="ctr">
              <a:buNone/>
            </a:pPr>
            <a:r>
              <a:rPr lang="pt-BR" sz="2000" b="1" dirty="0"/>
              <a:t>Lei nº 12.543, de 8 de dezembro de 2011</a:t>
            </a:r>
          </a:p>
          <a:p>
            <a:pPr marL="457200" lvl="1" indent="0" algn="just">
              <a:buNone/>
            </a:pPr>
            <a:r>
              <a:rPr lang="pt-BR" sz="2000" dirty="0"/>
              <a:t>Art. 4º A Lei nº 10.931, de 2 de agosto de 2004, passa a vigorar acrescida do seguinte art. 63-A:</a:t>
            </a:r>
          </a:p>
          <a:p>
            <a:pPr marL="457200" lvl="1" indent="0" algn="just">
              <a:buNone/>
            </a:pPr>
            <a:r>
              <a:rPr lang="pt-BR" sz="2000" dirty="0"/>
              <a:t>“Art. 63-A. A constituição de gravames e ônus sobre ativos financeiros e valores mobiliários em operações realizadas no âmbito do mercado de valores mobiliários ou do sistema de pagamentos brasileiro, de forma individualizada ou em caráter de universalidade, será realizada, inclusive para fins de publicidade e eficácia perante terceiros, exclusivamente mediante o registro do respectivo instrumento nas entidades expressamente autorizadas para esse fim pelo Banco Central do Brasil e pela Comissão de Valores Mobiliários, nos seus respectivos campos de competência.</a:t>
            </a:r>
          </a:p>
          <a:p>
            <a:pPr marL="457200" lvl="1" indent="0" algn="just">
              <a:buNone/>
            </a:pPr>
            <a:r>
              <a:rPr lang="pt-BR" sz="2000" dirty="0"/>
              <a:t>Parágrafo único. O regulamento estabelecerá as formas e condições do registro de que trata o caput, inclusive no que concerne ao acesso às informações.”</a:t>
            </a:r>
          </a:p>
        </p:txBody>
      </p:sp>
    </p:spTree>
    <p:extLst>
      <p:ext uri="{BB962C8B-B14F-4D97-AF65-F5344CB8AC3E}">
        <p14:creationId xmlns:p14="http://schemas.microsoft.com/office/powerpoint/2010/main" val="486443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a:extLst>
              <a:ext uri="{FF2B5EF4-FFF2-40B4-BE49-F238E27FC236}">
                <a16:creationId xmlns:a16="http://schemas.microsoft.com/office/drawing/2014/main" id="{AF736966-D713-44D5-992F-CBC7FC95F3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Espaço Reservado para Texto 3">
            <a:extLst>
              <a:ext uri="{FF2B5EF4-FFF2-40B4-BE49-F238E27FC236}">
                <a16:creationId xmlns:a16="http://schemas.microsoft.com/office/drawing/2014/main" id="{78098D09-1940-40B7-A24C-CDD7F28ADF64}"/>
              </a:ext>
            </a:extLst>
          </p:cNvPr>
          <p:cNvSpPr>
            <a:spLocks noGrp="1"/>
          </p:cNvSpPr>
          <p:nvPr>
            <p:ph type="body" idx="1"/>
          </p:nvPr>
        </p:nvSpPr>
        <p:spPr>
          <a:xfrm>
            <a:off x="457200" y="1535113"/>
            <a:ext cx="4040188" cy="381719"/>
          </a:xfrm>
        </p:spPr>
        <p:txBody>
          <a:bodyPr/>
          <a:lstStyle/>
          <a:p>
            <a:r>
              <a:rPr lang="pt-BR" dirty="0"/>
              <a:t>Lei nº 8.929/1994: Anterior</a:t>
            </a:r>
          </a:p>
        </p:txBody>
      </p:sp>
      <p:sp>
        <p:nvSpPr>
          <p:cNvPr id="3" name="Espaço Reservado para Conteúdo 2">
            <a:extLst>
              <a:ext uri="{FF2B5EF4-FFF2-40B4-BE49-F238E27FC236}">
                <a16:creationId xmlns:a16="http://schemas.microsoft.com/office/drawing/2014/main" id="{CEEC7582-B5A4-46F5-9BE2-7C26F09AE349}"/>
              </a:ext>
            </a:extLst>
          </p:cNvPr>
          <p:cNvSpPr>
            <a:spLocks noGrp="1"/>
          </p:cNvSpPr>
          <p:nvPr>
            <p:ph sz="half" idx="2"/>
          </p:nvPr>
        </p:nvSpPr>
        <p:spPr>
          <a:xfrm>
            <a:off x="457200" y="1916832"/>
            <a:ext cx="4040188" cy="3951288"/>
          </a:xfrm>
        </p:spPr>
        <p:txBody>
          <a:bodyPr/>
          <a:lstStyle/>
          <a:p>
            <a:pPr marL="0" indent="0">
              <a:buNone/>
            </a:pPr>
            <a:r>
              <a:rPr lang="pt-BR" sz="1600" dirty="0"/>
              <a:t>Art. 12. A CPR, para ter eficácia contra terceiros, inscreve-se no Cartório de Registro de Imóveis do domicílio do emitente.</a:t>
            </a:r>
          </a:p>
          <a:p>
            <a:pPr marL="0" indent="0">
              <a:buNone/>
            </a:pPr>
            <a:r>
              <a:rPr lang="pt-BR" sz="1600" dirty="0"/>
              <a:t>§ 1º Em caso de hipoteca e penhor, a CPR deverá também ser averbada na matrícula do imóvel hipotecado e no Cartório de localização dos bens apenhados.</a:t>
            </a:r>
          </a:p>
          <a:p>
            <a:pPr marL="0" indent="0">
              <a:buNone/>
            </a:pPr>
            <a:r>
              <a:rPr lang="pt-BR" sz="1600" dirty="0"/>
              <a:t>[...]</a:t>
            </a:r>
          </a:p>
          <a:p>
            <a:pPr marL="0" indent="0">
              <a:buNone/>
            </a:pPr>
            <a:r>
              <a:rPr lang="pt-BR" sz="1600" dirty="0"/>
              <a:t>Art. 19. A CPR poderá ser negociada nos mercados de bolsas e de balcão.</a:t>
            </a:r>
          </a:p>
          <a:p>
            <a:pPr marL="0" indent="0">
              <a:buNone/>
            </a:pPr>
            <a:r>
              <a:rPr lang="pt-BR" sz="1600" dirty="0"/>
              <a:t>§ 1º O registro da CPR em sistema de registro e de liquidação financeira, administrado por entidade autorizada pelo Banco Central do Brasil, é condição indispensável para a negociação referida neste artigo.</a:t>
            </a:r>
          </a:p>
          <a:p>
            <a:pPr marL="0" indent="0">
              <a:buNone/>
            </a:pPr>
            <a:endParaRPr lang="pt-BR" sz="1600" dirty="0"/>
          </a:p>
        </p:txBody>
      </p:sp>
      <p:sp>
        <p:nvSpPr>
          <p:cNvPr id="5" name="Espaço Reservado para Texto 4">
            <a:extLst>
              <a:ext uri="{FF2B5EF4-FFF2-40B4-BE49-F238E27FC236}">
                <a16:creationId xmlns:a16="http://schemas.microsoft.com/office/drawing/2014/main" id="{29CE89DA-C1EA-42E1-92BF-383AD1759096}"/>
              </a:ext>
            </a:extLst>
          </p:cNvPr>
          <p:cNvSpPr>
            <a:spLocks noGrp="1"/>
          </p:cNvSpPr>
          <p:nvPr>
            <p:ph type="body" sz="quarter" idx="3"/>
          </p:nvPr>
        </p:nvSpPr>
        <p:spPr>
          <a:xfrm>
            <a:off x="4645025" y="1535113"/>
            <a:ext cx="4041775" cy="381719"/>
          </a:xfrm>
        </p:spPr>
        <p:txBody>
          <a:bodyPr/>
          <a:lstStyle/>
          <a:p>
            <a:pPr algn="r"/>
            <a:r>
              <a:rPr lang="pt-BR" dirty="0"/>
              <a:t>Atual: redação da MP 897</a:t>
            </a:r>
          </a:p>
        </p:txBody>
      </p:sp>
      <p:sp>
        <p:nvSpPr>
          <p:cNvPr id="6" name="Espaço Reservado para Conteúdo 5">
            <a:extLst>
              <a:ext uri="{FF2B5EF4-FFF2-40B4-BE49-F238E27FC236}">
                <a16:creationId xmlns:a16="http://schemas.microsoft.com/office/drawing/2014/main" id="{7B5D5E23-939B-4531-B0D2-E5877D0199CD}"/>
              </a:ext>
            </a:extLst>
          </p:cNvPr>
          <p:cNvSpPr>
            <a:spLocks noGrp="1"/>
          </p:cNvSpPr>
          <p:nvPr>
            <p:ph sz="quarter" idx="4"/>
          </p:nvPr>
        </p:nvSpPr>
        <p:spPr>
          <a:xfrm>
            <a:off x="4645025" y="1916832"/>
            <a:ext cx="4041775" cy="3951288"/>
          </a:xfrm>
        </p:spPr>
        <p:txBody>
          <a:bodyPr/>
          <a:lstStyle/>
          <a:p>
            <a:pPr marL="0" indent="0" algn="r">
              <a:buNone/>
            </a:pPr>
            <a:r>
              <a:rPr lang="pt-BR" sz="1600" dirty="0"/>
              <a:t>Art. 12. Independentemente do disposto no art. 3º-D, a CPR emitida a partir de 1º de julho de 2020 será registrada ou depositada em entidade autorizada pelo Banco Central do Brasil ou pela Comissão de Valores Mobiliários a exercer a atividade de registro ou de depósito centralizado de ativos financeiros e de valores mobiliários no prazo de trinta dias, contado da data de sua emissão.</a:t>
            </a:r>
          </a:p>
          <a:p>
            <a:pPr marL="0" indent="0" algn="r">
              <a:buNone/>
            </a:pPr>
            <a:r>
              <a:rPr lang="pt-BR" sz="1600" dirty="0"/>
              <a:t>§ 1º  Sem prejuízo do disposto no caput, a CPR, na hipótese de constituição de hipoteca, penhor rural ou alienação fiduciária sobre bem imóvel, será averbada no cartório de registro de imóveis em que estiverem localizados os bens dados em garantia.  [...]</a:t>
            </a:r>
          </a:p>
          <a:p>
            <a:pPr marL="0" indent="0" algn="r">
              <a:buNone/>
            </a:pPr>
            <a:r>
              <a:rPr lang="pt-BR" sz="1600" dirty="0"/>
              <a:t>§ 4º A CPR, na hipótese de ser garantida por alienação fiduciária sobre bem móvel, será averbada no cartório de registro de títulos e documentos do domicílio do emitente. </a:t>
            </a:r>
          </a:p>
        </p:txBody>
      </p:sp>
    </p:spTree>
    <p:extLst>
      <p:ext uri="{BB962C8B-B14F-4D97-AF65-F5344CB8AC3E}">
        <p14:creationId xmlns:p14="http://schemas.microsoft.com/office/powerpoint/2010/main" val="28646172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a:extLst>
              <a:ext uri="{FF2B5EF4-FFF2-40B4-BE49-F238E27FC236}">
                <a16:creationId xmlns:a16="http://schemas.microsoft.com/office/drawing/2014/main" id="{AF736966-D713-44D5-992F-CBC7FC95F3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Espaço Reservado para Conteúdo 2">
            <a:extLst>
              <a:ext uri="{FF2B5EF4-FFF2-40B4-BE49-F238E27FC236}">
                <a16:creationId xmlns:a16="http://schemas.microsoft.com/office/drawing/2014/main" id="{CEEC7582-B5A4-46F5-9BE2-7C26F09AE349}"/>
              </a:ext>
            </a:extLst>
          </p:cNvPr>
          <p:cNvSpPr>
            <a:spLocks noGrp="1"/>
          </p:cNvSpPr>
          <p:nvPr>
            <p:ph idx="1"/>
          </p:nvPr>
        </p:nvSpPr>
        <p:spPr/>
        <p:txBody>
          <a:bodyPr/>
          <a:lstStyle/>
          <a:p>
            <a:pPr marL="457200" lvl="1" indent="0" algn="ctr">
              <a:buNone/>
            </a:pPr>
            <a:r>
              <a:rPr lang="pt-BR" sz="2000" b="1" dirty="0"/>
              <a:t>Lei nº 12.810, de 15 de maio de 2013</a:t>
            </a:r>
          </a:p>
          <a:p>
            <a:pPr marL="457200" lvl="1" indent="0" algn="just">
              <a:buNone/>
            </a:pPr>
            <a:r>
              <a:rPr lang="pt-BR" sz="2000" dirty="0"/>
              <a:t>Art. 26. A constituição de gravames e ônus, inclusive para fins de publicidade e eficácia perante terceiros, sobre ativos financeiros e valores mobiliários objeto de registro ou de depósito centralizado será realizada, exclusivamente, nas entidades registradoras ou nos depositários centrais em que os ativos financeiros e valores mobiliários estejam registrados ou depositados, independentemente da natureza do negócio jurídico a que digam respeito. (Redação dada pela Lei nº 13.476, de 2017)</a:t>
            </a:r>
          </a:p>
          <a:p>
            <a:pPr marL="457200" lvl="1" indent="0" algn="just">
              <a:buNone/>
            </a:pPr>
            <a:r>
              <a:rPr lang="pt-BR" sz="2000" dirty="0"/>
              <a:t>§ 1º Para fins de constituição de gravames e ônus sobre ativos financeiros e valores mobiliários que não estejam registrados ou depositados nas entidades registradoras ou nos depositários centrais, aplica-se o disposto nas respectivas legislações específicas. (Incluído pela Lei nº 13.476, de 2017)</a:t>
            </a:r>
          </a:p>
        </p:txBody>
      </p:sp>
    </p:spTree>
    <p:extLst>
      <p:ext uri="{BB962C8B-B14F-4D97-AF65-F5344CB8AC3E}">
        <p14:creationId xmlns:p14="http://schemas.microsoft.com/office/powerpoint/2010/main" val="12341431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a:extLst>
              <a:ext uri="{FF2B5EF4-FFF2-40B4-BE49-F238E27FC236}">
                <a16:creationId xmlns:a16="http://schemas.microsoft.com/office/drawing/2014/main" id="{AF736966-D713-44D5-992F-CBC7FC95F3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Espaço Reservado para Conteúdo 2">
            <a:extLst>
              <a:ext uri="{FF2B5EF4-FFF2-40B4-BE49-F238E27FC236}">
                <a16:creationId xmlns:a16="http://schemas.microsoft.com/office/drawing/2014/main" id="{CEEC7582-B5A4-46F5-9BE2-7C26F09AE349}"/>
              </a:ext>
            </a:extLst>
          </p:cNvPr>
          <p:cNvSpPr>
            <a:spLocks noGrp="1"/>
          </p:cNvSpPr>
          <p:nvPr>
            <p:ph idx="1"/>
          </p:nvPr>
        </p:nvSpPr>
        <p:spPr/>
        <p:txBody>
          <a:bodyPr/>
          <a:lstStyle/>
          <a:p>
            <a:pPr marL="457200" lvl="1" indent="0" algn="ctr">
              <a:buNone/>
            </a:pPr>
            <a:r>
              <a:rPr lang="pt-BR" sz="2000" b="1" dirty="0"/>
              <a:t>Lei nº 12.810, de 15 de maio de 2013</a:t>
            </a:r>
          </a:p>
          <a:p>
            <a:pPr marL="457200" lvl="1" indent="0" algn="just">
              <a:buNone/>
            </a:pPr>
            <a:r>
              <a:rPr lang="pt-BR" sz="2000" dirty="0"/>
              <a:t>Art. 28. Compete ainda ao Banco Central do Brasil e à Comissão de Valores Mobiliários, no âmbito das respectivas competências:</a:t>
            </a:r>
          </a:p>
          <a:p>
            <a:pPr marL="457200" lvl="1" indent="0" algn="just">
              <a:buNone/>
            </a:pPr>
            <a:r>
              <a:rPr lang="pt-BR" sz="2000" dirty="0"/>
              <a:t>I – autorizar e supervisionar o exercício da atividade de registro de ativos financeiros e de valores mobiliários; e</a:t>
            </a:r>
          </a:p>
          <a:p>
            <a:pPr marL="457200" lvl="1" indent="0" algn="just">
              <a:buNone/>
            </a:pPr>
            <a:r>
              <a:rPr lang="pt-BR" sz="2000" dirty="0"/>
              <a:t>II – estabelecer as condições para o exercício da atividade prevista no inciso I.</a:t>
            </a:r>
          </a:p>
          <a:p>
            <a:pPr marL="457200" lvl="1" indent="0" algn="just">
              <a:buNone/>
            </a:pPr>
            <a:r>
              <a:rPr lang="pt-BR" sz="2000" dirty="0"/>
              <a:t>Parágrafo único. O registro de ativos financeiros e de valores mobiliários compreende a escrituração, o armazenamento e a publicidade de informações referentes a transações financeiras, ressalvados os sigilos legais.</a:t>
            </a:r>
          </a:p>
        </p:txBody>
      </p:sp>
    </p:spTree>
    <p:extLst>
      <p:ext uri="{BB962C8B-B14F-4D97-AF65-F5344CB8AC3E}">
        <p14:creationId xmlns:p14="http://schemas.microsoft.com/office/powerpoint/2010/main" val="60333362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a:extLst>
              <a:ext uri="{FF2B5EF4-FFF2-40B4-BE49-F238E27FC236}">
                <a16:creationId xmlns:a16="http://schemas.microsoft.com/office/drawing/2014/main" id="{AF736966-D713-44D5-992F-CBC7FC95F3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Espaço Reservado para Conteúdo 2">
            <a:extLst>
              <a:ext uri="{FF2B5EF4-FFF2-40B4-BE49-F238E27FC236}">
                <a16:creationId xmlns:a16="http://schemas.microsoft.com/office/drawing/2014/main" id="{CEEC7582-B5A4-46F5-9BE2-7C26F09AE349}"/>
              </a:ext>
            </a:extLst>
          </p:cNvPr>
          <p:cNvSpPr>
            <a:spLocks noGrp="1"/>
          </p:cNvSpPr>
          <p:nvPr>
            <p:ph idx="1"/>
          </p:nvPr>
        </p:nvSpPr>
        <p:spPr/>
        <p:txBody>
          <a:bodyPr/>
          <a:lstStyle/>
          <a:p>
            <a:pPr marL="457200" lvl="1" indent="0" algn="ctr">
              <a:buNone/>
            </a:pPr>
            <a:r>
              <a:rPr lang="pt-BR" sz="2000" b="1" dirty="0"/>
              <a:t>Lei nº 13.775, de 20 de dezembro de 2018</a:t>
            </a:r>
          </a:p>
          <a:p>
            <a:pPr marL="457200" lvl="1" indent="0" algn="just">
              <a:buNone/>
            </a:pPr>
            <a:r>
              <a:rPr lang="pt-BR" sz="2000" dirty="0"/>
              <a:t>Art. 3º A emissão de duplicata sob a forma escritural far­-se-á mediante lançamento em sistema eletrônico de escrituração gerido por quaisquer das entidades que exerçam a atividade de escrituração de duplicatas escriturais.</a:t>
            </a:r>
          </a:p>
          <a:p>
            <a:pPr marL="457200" lvl="1" indent="0" algn="just">
              <a:buNone/>
            </a:pPr>
            <a:r>
              <a:rPr lang="pt-BR" sz="2000" dirty="0"/>
              <a:t>§ 1º As entidades de que trata o caput deste artigo deverão ser autorizadas por órgão ou entidade da administração federal direta ou indireta a exercer a atividade de escrituração de duplicatas.</a:t>
            </a:r>
          </a:p>
          <a:p>
            <a:pPr marL="457200" lvl="1" indent="0" algn="just">
              <a:buNone/>
            </a:pPr>
            <a:r>
              <a:rPr lang="pt-BR" sz="2000" dirty="0"/>
              <a:t>§ 2º No caso da escrituração de que trata o caput deste artigo, feita por Central Nacional de Registro de Títulos e Documentos, após autorizada a exercer a atividade prevista no caput deste artigo, nos termos do § 1º deste artigo, a referida escrituração caberá ao oficial de registro do domicílio do emissor da duplicata.</a:t>
            </a:r>
          </a:p>
        </p:txBody>
      </p:sp>
    </p:spTree>
    <p:extLst>
      <p:ext uri="{BB962C8B-B14F-4D97-AF65-F5344CB8AC3E}">
        <p14:creationId xmlns:p14="http://schemas.microsoft.com/office/powerpoint/2010/main" val="62801250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a:extLst>
              <a:ext uri="{FF2B5EF4-FFF2-40B4-BE49-F238E27FC236}">
                <a16:creationId xmlns:a16="http://schemas.microsoft.com/office/drawing/2014/main" id="{AF736966-D713-44D5-992F-CBC7FC95F3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Espaço Reservado para Conteúdo 2">
            <a:extLst>
              <a:ext uri="{FF2B5EF4-FFF2-40B4-BE49-F238E27FC236}">
                <a16:creationId xmlns:a16="http://schemas.microsoft.com/office/drawing/2014/main" id="{CEEC7582-B5A4-46F5-9BE2-7C26F09AE349}"/>
              </a:ext>
            </a:extLst>
          </p:cNvPr>
          <p:cNvSpPr>
            <a:spLocks noGrp="1"/>
          </p:cNvSpPr>
          <p:nvPr>
            <p:ph idx="1"/>
          </p:nvPr>
        </p:nvSpPr>
        <p:spPr/>
        <p:txBody>
          <a:bodyPr/>
          <a:lstStyle/>
          <a:p>
            <a:pPr marL="457200" lvl="1" indent="0" algn="ctr">
              <a:buNone/>
            </a:pPr>
            <a:r>
              <a:rPr lang="pt-BR" sz="2000" b="1" dirty="0"/>
              <a:t>Lei nº 13.775, de 20 de dezembro de 2018</a:t>
            </a:r>
          </a:p>
          <a:p>
            <a:pPr marL="457200" lvl="1" indent="0" algn="just">
              <a:buNone/>
            </a:pPr>
            <a:r>
              <a:rPr lang="pt-BR" sz="2000" dirty="0"/>
              <a:t>Art. 6º Os gestores dos sistemas eletrônicos de escrituração de que trata o art. 3º desta Lei ou os depositários centrais, na hipótese de a duplicata emitida sob a forma escritural ter sido depositada de acordo com a Lei nº 12.810, de 15 de maio de 2013, expedirão, a pedido de qualquer solicitante, extrato do registro eletrônico da duplicata. [...]</a:t>
            </a:r>
          </a:p>
          <a:p>
            <a:pPr marL="457200" lvl="1" indent="0" algn="just">
              <a:buNone/>
            </a:pPr>
            <a:r>
              <a:rPr lang="pt-BR" sz="2000" dirty="0"/>
              <a:t>Art. 8º A Lei nº 9.492, de 10 de setembro de 1997 , passa a vigorar com as seguintes alterações: [...]</a:t>
            </a:r>
          </a:p>
          <a:p>
            <a:pPr marL="457200" lvl="1" indent="0" algn="just">
              <a:buNone/>
            </a:pPr>
            <a:r>
              <a:rPr lang="pt-BR" sz="2000" dirty="0"/>
              <a:t>Art. 41-A. Os tabeliães de protesto manterão, em âmbito nacional, uma central nacional de serviços eletrônicos compartilhados que prestará, ao menos, os seguintes serviços:</a:t>
            </a:r>
          </a:p>
          <a:p>
            <a:pPr marL="457200" lvl="1" indent="0" algn="just">
              <a:buNone/>
            </a:pPr>
            <a:r>
              <a:rPr lang="pt-BR" sz="2000" dirty="0"/>
              <a:t>I - escrituração e emissão de duplicata sob a forma escritural, observado o disposto na legislação específica, inclusive quanto ao requisito de autorização prévia para o exercício da atividade de escrituração pelo órgão supervisor e aos demais requisitos previstos na regulamentação por ele editada</a:t>
            </a:r>
          </a:p>
          <a:p>
            <a:pPr marL="457200" lvl="1" indent="0" algn="just">
              <a:buNone/>
            </a:pPr>
            <a:endParaRPr lang="pt-BR" sz="2000" dirty="0"/>
          </a:p>
        </p:txBody>
      </p:sp>
    </p:spTree>
    <p:extLst>
      <p:ext uri="{BB962C8B-B14F-4D97-AF65-F5344CB8AC3E}">
        <p14:creationId xmlns:p14="http://schemas.microsoft.com/office/powerpoint/2010/main" val="40563565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a:extLst>
              <a:ext uri="{FF2B5EF4-FFF2-40B4-BE49-F238E27FC236}">
                <a16:creationId xmlns:a16="http://schemas.microsoft.com/office/drawing/2014/main" id="{AF736966-D713-44D5-992F-CBC7FC95F3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Espaço Reservado para Conteúdo 2">
            <a:extLst>
              <a:ext uri="{FF2B5EF4-FFF2-40B4-BE49-F238E27FC236}">
                <a16:creationId xmlns:a16="http://schemas.microsoft.com/office/drawing/2014/main" id="{CEEC7582-B5A4-46F5-9BE2-7C26F09AE349}"/>
              </a:ext>
            </a:extLst>
          </p:cNvPr>
          <p:cNvSpPr>
            <a:spLocks noGrp="1"/>
          </p:cNvSpPr>
          <p:nvPr>
            <p:ph idx="1"/>
          </p:nvPr>
        </p:nvSpPr>
        <p:spPr/>
        <p:txBody>
          <a:bodyPr/>
          <a:lstStyle/>
          <a:p>
            <a:pPr marL="0" indent="0">
              <a:buNone/>
            </a:pPr>
            <a:r>
              <a:rPr lang="pt-BR" dirty="0"/>
              <a:t>Reflexões finais</a:t>
            </a:r>
          </a:p>
          <a:p>
            <a:pPr marL="0" indent="0">
              <a:buNone/>
            </a:pPr>
            <a:endParaRPr lang="pt-BR" dirty="0"/>
          </a:p>
          <a:p>
            <a:pPr lvl="1"/>
            <a:r>
              <a:rPr lang="pt-BR" dirty="0"/>
              <a:t>Aprimoramento dos registros públicos</a:t>
            </a:r>
          </a:p>
          <a:p>
            <a:pPr lvl="2"/>
            <a:r>
              <a:rPr lang="pt-BR" dirty="0"/>
              <a:t>Modernização da forma de publicidade</a:t>
            </a:r>
          </a:p>
          <a:p>
            <a:pPr lvl="2"/>
            <a:r>
              <a:rPr lang="pt-BR" dirty="0"/>
              <a:t>Revisão dos critérios específicos para fixação de emolumentos</a:t>
            </a:r>
          </a:p>
          <a:p>
            <a:pPr lvl="1"/>
            <a:r>
              <a:rPr lang="pt-BR" dirty="0"/>
              <a:t>Ajustes necessários no texto legal</a:t>
            </a:r>
          </a:p>
          <a:p>
            <a:pPr lvl="2"/>
            <a:r>
              <a:rPr lang="pt-BR" dirty="0"/>
              <a:t>Extrato e não certidão em inteiro teor</a:t>
            </a:r>
          </a:p>
          <a:p>
            <a:pPr lvl="2"/>
            <a:r>
              <a:rPr lang="pt-BR" dirty="0"/>
              <a:t>Disciplina da menção da emissão da CIR na matrícula</a:t>
            </a:r>
          </a:p>
          <a:p>
            <a:pPr lvl="2"/>
            <a:endParaRPr lang="pt-BR" dirty="0"/>
          </a:p>
        </p:txBody>
      </p:sp>
    </p:spTree>
    <p:extLst>
      <p:ext uri="{BB962C8B-B14F-4D97-AF65-F5344CB8AC3E}">
        <p14:creationId xmlns:p14="http://schemas.microsoft.com/office/powerpoint/2010/main" val="10724632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a:extLst>
              <a:ext uri="{FF2B5EF4-FFF2-40B4-BE49-F238E27FC236}">
                <a16:creationId xmlns:a16="http://schemas.microsoft.com/office/drawing/2014/main" id="{AF736966-D713-44D5-992F-CBC7FC95F3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Espaço Reservado para Conteúdo 2">
            <a:extLst>
              <a:ext uri="{FF2B5EF4-FFF2-40B4-BE49-F238E27FC236}">
                <a16:creationId xmlns:a16="http://schemas.microsoft.com/office/drawing/2014/main" id="{CEEC7582-B5A4-46F5-9BE2-7C26F09AE349}"/>
              </a:ext>
            </a:extLst>
          </p:cNvPr>
          <p:cNvSpPr>
            <a:spLocks noGrp="1"/>
          </p:cNvSpPr>
          <p:nvPr>
            <p:ph idx="1"/>
          </p:nvPr>
        </p:nvSpPr>
        <p:spPr/>
        <p:txBody>
          <a:bodyPr/>
          <a:lstStyle/>
          <a:p>
            <a:pPr marL="0" indent="0">
              <a:buNone/>
            </a:pPr>
            <a:r>
              <a:rPr lang="pt-BR" dirty="0"/>
              <a:t>Material complementar</a:t>
            </a:r>
          </a:p>
          <a:p>
            <a:pPr marL="0" indent="0">
              <a:buNone/>
            </a:pPr>
            <a:endParaRPr lang="pt-BR" dirty="0"/>
          </a:p>
          <a:p>
            <a:pPr lvl="1"/>
            <a:r>
              <a:rPr lang="pt-BR" i="1" dirty="0"/>
              <a:t>Títulos de crédito eletrônicos</a:t>
            </a:r>
          </a:p>
          <a:p>
            <a:pPr marL="457200" lvl="1" indent="0">
              <a:buNone/>
            </a:pPr>
            <a:r>
              <a:rPr lang="pt-BR" sz="2800" dirty="0"/>
              <a:t>Disponível em &lt;http://reinaldovelloso.not.br&gt;</a:t>
            </a:r>
          </a:p>
        </p:txBody>
      </p:sp>
    </p:spTree>
    <p:extLst>
      <p:ext uri="{BB962C8B-B14F-4D97-AF65-F5344CB8AC3E}">
        <p14:creationId xmlns:p14="http://schemas.microsoft.com/office/powerpoint/2010/main" val="54797301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a:extLst>
              <a:ext uri="{FF2B5EF4-FFF2-40B4-BE49-F238E27FC236}">
                <a16:creationId xmlns:a16="http://schemas.microsoft.com/office/drawing/2014/main" id="{AF736966-D713-44D5-992F-CBC7FC95F3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Espaço Reservado para Conteúdo 2">
            <a:extLst>
              <a:ext uri="{FF2B5EF4-FFF2-40B4-BE49-F238E27FC236}">
                <a16:creationId xmlns:a16="http://schemas.microsoft.com/office/drawing/2014/main" id="{CEEC7582-B5A4-46F5-9BE2-7C26F09AE349}"/>
              </a:ext>
            </a:extLst>
          </p:cNvPr>
          <p:cNvSpPr>
            <a:spLocks noGrp="1"/>
          </p:cNvSpPr>
          <p:nvPr>
            <p:ph idx="1"/>
          </p:nvPr>
        </p:nvSpPr>
        <p:spPr/>
        <p:txBody>
          <a:bodyPr/>
          <a:lstStyle/>
          <a:p>
            <a:pPr marL="0" indent="0">
              <a:buNone/>
            </a:pPr>
            <a:r>
              <a:rPr lang="pt-BR" dirty="0"/>
              <a:t>Agradecimento</a:t>
            </a:r>
          </a:p>
          <a:p>
            <a:pPr lvl="1"/>
            <a:endParaRPr lang="pt-BR" dirty="0"/>
          </a:p>
          <a:p>
            <a:pPr marL="0" indent="0">
              <a:buNone/>
            </a:pPr>
            <a:endParaRPr lang="pt-BR" dirty="0"/>
          </a:p>
          <a:p>
            <a:pPr marL="0" indent="0">
              <a:buNone/>
            </a:pPr>
            <a:endParaRPr lang="pt-BR" dirty="0"/>
          </a:p>
          <a:p>
            <a:pPr marL="0" indent="0">
              <a:buNone/>
            </a:pPr>
            <a:endParaRPr lang="pt-BR" dirty="0"/>
          </a:p>
          <a:p>
            <a:pPr marL="0" indent="0">
              <a:buNone/>
            </a:pPr>
            <a:endParaRPr lang="pt-BR" dirty="0"/>
          </a:p>
          <a:p>
            <a:pPr marL="0" indent="0">
              <a:buNone/>
            </a:pPr>
            <a:endParaRPr lang="pt-BR" dirty="0"/>
          </a:p>
          <a:p>
            <a:pPr marL="0" indent="0" algn="r">
              <a:buNone/>
            </a:pPr>
            <a:r>
              <a:rPr lang="pt-BR" dirty="0"/>
              <a:t>contato@reinaldovelloso.not.br</a:t>
            </a:r>
          </a:p>
        </p:txBody>
      </p:sp>
    </p:spTree>
    <p:extLst>
      <p:ext uri="{BB962C8B-B14F-4D97-AF65-F5344CB8AC3E}">
        <p14:creationId xmlns:p14="http://schemas.microsoft.com/office/powerpoint/2010/main" val="1590906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a:extLst>
              <a:ext uri="{FF2B5EF4-FFF2-40B4-BE49-F238E27FC236}">
                <a16:creationId xmlns:a16="http://schemas.microsoft.com/office/drawing/2014/main" id="{AF736966-D713-44D5-992F-CBC7FC95F3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Espaço Reservado para Conteúdo 2">
            <a:extLst>
              <a:ext uri="{FF2B5EF4-FFF2-40B4-BE49-F238E27FC236}">
                <a16:creationId xmlns:a16="http://schemas.microsoft.com/office/drawing/2014/main" id="{CEEC7582-B5A4-46F5-9BE2-7C26F09AE349}"/>
              </a:ext>
            </a:extLst>
          </p:cNvPr>
          <p:cNvSpPr>
            <a:spLocks noGrp="1"/>
          </p:cNvSpPr>
          <p:nvPr>
            <p:ph idx="1"/>
          </p:nvPr>
        </p:nvSpPr>
        <p:spPr/>
        <p:txBody>
          <a:bodyPr/>
          <a:lstStyle/>
          <a:p>
            <a:pPr marL="0" indent="0" algn="ctr">
              <a:buNone/>
            </a:pPr>
            <a:r>
              <a:rPr lang="pt-BR" sz="2400" b="1" dirty="0"/>
              <a:t>Mudanças no Decreto-lei nº 167, de 14 de fevereiro de 1967</a:t>
            </a:r>
          </a:p>
          <a:p>
            <a:pPr marL="0" indent="0" algn="just">
              <a:buNone/>
            </a:pPr>
            <a:r>
              <a:rPr lang="pt-BR" sz="2400" dirty="0"/>
              <a:t>Art. 10-A. A cédula de crédito rural poderá ser emitida sob a forma escritural em sistema eletrônico de escrituração.</a:t>
            </a:r>
          </a:p>
          <a:p>
            <a:pPr marL="0" indent="0" algn="just">
              <a:buNone/>
            </a:pPr>
            <a:r>
              <a:rPr lang="pt-BR" sz="2400" dirty="0"/>
              <a:t>§ 1º  O sistema eletrônico de escrituração de que trata o caput será mantido em entidade autorizada pelo Banco Central do Brasil a exercer a atividade de escrituração eletrônica.</a:t>
            </a:r>
          </a:p>
          <a:p>
            <a:pPr marL="0" indent="0" algn="just">
              <a:buNone/>
            </a:pPr>
            <a:r>
              <a:rPr lang="pt-BR" sz="2400" dirty="0"/>
              <a:t>[...]</a:t>
            </a:r>
          </a:p>
          <a:p>
            <a:pPr marL="0" indent="0" algn="just">
              <a:buNone/>
            </a:pPr>
            <a:r>
              <a:rPr lang="pt-BR" sz="2400" dirty="0"/>
              <a:t>Art. 10-B. A entidade responsável pelo sistema eletrônico de escrituração de que trata o art. 10-A expedirá, mediante solicitação, certidão de inteiro teor do título, inclusive para fins de protesto e de execução judicial.</a:t>
            </a:r>
          </a:p>
        </p:txBody>
      </p:sp>
    </p:spTree>
    <p:extLst>
      <p:ext uri="{BB962C8B-B14F-4D97-AF65-F5344CB8AC3E}">
        <p14:creationId xmlns:p14="http://schemas.microsoft.com/office/powerpoint/2010/main" val="5258527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a:extLst>
              <a:ext uri="{FF2B5EF4-FFF2-40B4-BE49-F238E27FC236}">
                <a16:creationId xmlns:a16="http://schemas.microsoft.com/office/drawing/2014/main" id="{AF736966-D713-44D5-992F-CBC7FC95F3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Espaço Reservado para Conteúdo 2">
            <a:extLst>
              <a:ext uri="{FF2B5EF4-FFF2-40B4-BE49-F238E27FC236}">
                <a16:creationId xmlns:a16="http://schemas.microsoft.com/office/drawing/2014/main" id="{CEEC7582-B5A4-46F5-9BE2-7C26F09AE349}"/>
              </a:ext>
            </a:extLst>
          </p:cNvPr>
          <p:cNvSpPr>
            <a:spLocks noGrp="1"/>
          </p:cNvSpPr>
          <p:nvPr>
            <p:ph idx="1"/>
          </p:nvPr>
        </p:nvSpPr>
        <p:spPr/>
        <p:txBody>
          <a:bodyPr/>
          <a:lstStyle/>
          <a:p>
            <a:pPr marL="0" indent="0" algn="ctr">
              <a:buNone/>
            </a:pPr>
            <a:r>
              <a:rPr lang="pt-BR" sz="2400" b="1" dirty="0"/>
              <a:t>Decreto-lei nº 167, de 14 de fevereiro de 1967</a:t>
            </a:r>
          </a:p>
          <a:p>
            <a:pPr marL="0" indent="0" algn="just">
              <a:buNone/>
            </a:pPr>
            <a:r>
              <a:rPr lang="pt-BR" sz="2200" dirty="0" err="1"/>
              <a:t>Art</a:t>
            </a:r>
            <a:r>
              <a:rPr lang="pt-BR" sz="2200" dirty="0"/>
              <a:t> 30. As cédulas de crédito rural, para terem eficácia contra terceiros, inscrevem-se no Cartório do Registro de Imóveis:</a:t>
            </a:r>
          </a:p>
          <a:p>
            <a:pPr marL="0" indent="0" algn="just">
              <a:buNone/>
            </a:pPr>
            <a:r>
              <a:rPr lang="pt-BR" sz="2200" dirty="0"/>
              <a:t>a) a cédula rural pignoratícia, no da circunscrição em que esteja situado o imóvel de localização dos bens apenhados;</a:t>
            </a:r>
          </a:p>
          <a:p>
            <a:pPr marL="0" indent="0" algn="just">
              <a:buNone/>
            </a:pPr>
            <a:r>
              <a:rPr lang="pt-BR" sz="2200" dirty="0"/>
              <a:t>b) a cédula rural hipotecária, no da circunscrição em que esteja situado o imóvel hipotecado;</a:t>
            </a:r>
          </a:p>
          <a:p>
            <a:pPr marL="0" indent="0" algn="just">
              <a:buNone/>
            </a:pPr>
            <a:r>
              <a:rPr lang="pt-BR" sz="2200" dirty="0"/>
              <a:t>c) a cédula rural pignoratícia e hipotecária, no da circunscrição em que esteja situado o imóvel de localização dos bens apenhados e no da circunscrição em que esteja situado o imóvel hipotecado;</a:t>
            </a:r>
          </a:p>
          <a:p>
            <a:pPr marL="0" indent="0" algn="just">
              <a:buNone/>
            </a:pPr>
            <a:r>
              <a:rPr lang="pt-BR" sz="2200" dirty="0"/>
              <a:t>d) a nota de crédito rural, no da circunscrição em que esteja situado o imóvel a cuja exploração se destina o financiamento </a:t>
            </a:r>
            <a:r>
              <a:rPr lang="pt-BR" sz="2200" dirty="0" err="1"/>
              <a:t>cedular</a:t>
            </a:r>
            <a:r>
              <a:rPr lang="pt-BR" sz="2200" dirty="0"/>
              <a:t>.</a:t>
            </a:r>
          </a:p>
        </p:txBody>
      </p:sp>
    </p:spTree>
    <p:extLst>
      <p:ext uri="{BB962C8B-B14F-4D97-AF65-F5344CB8AC3E}">
        <p14:creationId xmlns:p14="http://schemas.microsoft.com/office/powerpoint/2010/main" val="20951512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a:extLst>
              <a:ext uri="{FF2B5EF4-FFF2-40B4-BE49-F238E27FC236}">
                <a16:creationId xmlns:a16="http://schemas.microsoft.com/office/drawing/2014/main" id="{AF736966-D713-44D5-992F-CBC7FC95F3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Espaço Reservado para Conteúdo 2">
            <a:extLst>
              <a:ext uri="{FF2B5EF4-FFF2-40B4-BE49-F238E27FC236}">
                <a16:creationId xmlns:a16="http://schemas.microsoft.com/office/drawing/2014/main" id="{CEEC7582-B5A4-46F5-9BE2-7C26F09AE349}"/>
              </a:ext>
            </a:extLst>
          </p:cNvPr>
          <p:cNvSpPr>
            <a:spLocks noGrp="1"/>
          </p:cNvSpPr>
          <p:nvPr>
            <p:ph idx="1"/>
          </p:nvPr>
        </p:nvSpPr>
        <p:spPr/>
        <p:txBody>
          <a:bodyPr/>
          <a:lstStyle/>
          <a:p>
            <a:pPr marL="0" indent="0" algn="ctr">
              <a:buNone/>
            </a:pPr>
            <a:r>
              <a:rPr lang="pt-BR" sz="2400" b="1" dirty="0"/>
              <a:t>Medida Provisória nº 897, de 1º de outubro de 2019</a:t>
            </a:r>
          </a:p>
          <a:p>
            <a:pPr marL="0" indent="0" algn="just">
              <a:buNone/>
            </a:pPr>
            <a:r>
              <a:rPr lang="pt-BR" sz="2200" dirty="0"/>
              <a:t>Art. 14.  Fica instituída a Cédula Imobiliária Rural – CIR, título de crédito nominativo, transferível e de livre negociação, representativa de:</a:t>
            </a:r>
          </a:p>
          <a:p>
            <a:pPr marL="0" indent="0" algn="just">
              <a:buNone/>
            </a:pPr>
            <a:r>
              <a:rPr lang="pt-BR" sz="2200" dirty="0"/>
              <a:t>I – promessa de pagamento em dinheiro, decorrente de operação de crédito, de qualquer modalidade, contratada com instituição financeira; e</a:t>
            </a:r>
          </a:p>
          <a:p>
            <a:pPr marL="0" indent="0" algn="just">
              <a:buNone/>
            </a:pPr>
            <a:r>
              <a:rPr lang="pt-BR" sz="2200" dirty="0"/>
              <a:t>II – obrigação de entregar, em favor do credor, bem imóvel rural ou fração deste vinculado ao patrimônio de afetação, e que seja garantia da operação de crédito de que trata o inciso I, nas hipóteses em que não houver o pagamento da operação de crédito.</a:t>
            </a:r>
          </a:p>
        </p:txBody>
      </p:sp>
    </p:spTree>
    <p:extLst>
      <p:ext uri="{BB962C8B-B14F-4D97-AF65-F5344CB8AC3E}">
        <p14:creationId xmlns:p14="http://schemas.microsoft.com/office/powerpoint/2010/main" val="16038987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a:extLst>
              <a:ext uri="{FF2B5EF4-FFF2-40B4-BE49-F238E27FC236}">
                <a16:creationId xmlns:a16="http://schemas.microsoft.com/office/drawing/2014/main" id="{AF736966-D713-44D5-992F-CBC7FC95F3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Espaço Reservado para Conteúdo 2">
            <a:extLst>
              <a:ext uri="{FF2B5EF4-FFF2-40B4-BE49-F238E27FC236}">
                <a16:creationId xmlns:a16="http://schemas.microsoft.com/office/drawing/2014/main" id="{CEEC7582-B5A4-46F5-9BE2-7C26F09AE349}"/>
              </a:ext>
            </a:extLst>
          </p:cNvPr>
          <p:cNvSpPr>
            <a:spLocks noGrp="1"/>
          </p:cNvSpPr>
          <p:nvPr>
            <p:ph idx="1"/>
          </p:nvPr>
        </p:nvSpPr>
        <p:spPr/>
        <p:txBody>
          <a:bodyPr/>
          <a:lstStyle/>
          <a:p>
            <a:pPr marL="0" indent="0" algn="ctr">
              <a:buNone/>
            </a:pPr>
            <a:r>
              <a:rPr lang="pt-BR" sz="2400" b="1" dirty="0"/>
              <a:t>Medida Provisória nº 897, de 1º de outubro de 2019</a:t>
            </a:r>
          </a:p>
          <a:p>
            <a:pPr marL="0" indent="0" algn="just">
              <a:buNone/>
            </a:pPr>
            <a:r>
              <a:rPr lang="pt-BR" sz="2200" dirty="0"/>
              <a:t>Art. 16.  A Cédula Imobiliária Rural será levada a registro ou a depósito em entidade autorizada pelo Banco Central do Brasil ou pela Comissão de Valores Mobiliários a exercer a atividade de registro ou depósito centralizado de ativos financeiros e de valores mobiliários, nos termos do disposto na Lei nº 12.810, de 15 de maio de 2013, no prazo de cinco dias úteis, contado da data de sua emissão.</a:t>
            </a:r>
          </a:p>
          <a:p>
            <a:pPr marL="0" indent="0" algn="just">
              <a:buNone/>
            </a:pPr>
            <a:r>
              <a:rPr lang="pt-BR" sz="2200" dirty="0"/>
              <a:t>§ 1º  O registro ou o depósito de que trata o caput, realizado no prazo estabelecido no caput, é condição necessária para que a Cédula Imobiliária Rural tenha eficácia executiva sobre o patrimônio de afetação a ela vinculado.</a:t>
            </a:r>
          </a:p>
          <a:p>
            <a:pPr marL="0" indent="0" algn="just">
              <a:buNone/>
            </a:pPr>
            <a:r>
              <a:rPr lang="pt-BR" sz="2200" dirty="0"/>
              <a:t>§ 2º  A Cédula Imobiliária Rural será </a:t>
            </a:r>
            <a:r>
              <a:rPr lang="pt-BR" sz="2200" dirty="0" err="1"/>
              <a:t>cartular</a:t>
            </a:r>
            <a:r>
              <a:rPr lang="pt-BR" sz="2200" dirty="0"/>
              <a:t>, antes do seu depósito e após a sua baixa, e será escritural enquanto permanecer depositada.</a:t>
            </a:r>
          </a:p>
        </p:txBody>
      </p:sp>
    </p:spTree>
    <p:extLst>
      <p:ext uri="{BB962C8B-B14F-4D97-AF65-F5344CB8AC3E}">
        <p14:creationId xmlns:p14="http://schemas.microsoft.com/office/powerpoint/2010/main" val="11192925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a:extLst>
              <a:ext uri="{FF2B5EF4-FFF2-40B4-BE49-F238E27FC236}">
                <a16:creationId xmlns:a16="http://schemas.microsoft.com/office/drawing/2014/main" id="{AF736966-D713-44D5-992F-CBC7FC95F3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Espaço Reservado para Conteúdo 2">
            <a:extLst>
              <a:ext uri="{FF2B5EF4-FFF2-40B4-BE49-F238E27FC236}">
                <a16:creationId xmlns:a16="http://schemas.microsoft.com/office/drawing/2014/main" id="{CEEC7582-B5A4-46F5-9BE2-7C26F09AE349}"/>
              </a:ext>
            </a:extLst>
          </p:cNvPr>
          <p:cNvSpPr>
            <a:spLocks noGrp="1"/>
          </p:cNvSpPr>
          <p:nvPr>
            <p:ph idx="1"/>
          </p:nvPr>
        </p:nvSpPr>
        <p:spPr/>
        <p:txBody>
          <a:bodyPr/>
          <a:lstStyle/>
          <a:p>
            <a:pPr marL="0" indent="0" algn="ctr">
              <a:buNone/>
            </a:pPr>
            <a:r>
              <a:rPr lang="pt-BR" sz="2400" b="1" dirty="0"/>
              <a:t>Medida Provisória nº 897, de 1º de outubro de 2019</a:t>
            </a:r>
          </a:p>
          <a:p>
            <a:pPr marL="0" indent="0" algn="just">
              <a:buNone/>
            </a:pPr>
            <a:r>
              <a:rPr lang="pt-BR" sz="2200" dirty="0"/>
              <a:t>Art. 9º  Os bens e os direitos integrantes do patrimônio de afetação não se comunicam com os demais bens, direitos e obrigações do patrimônio geral do proprietário ou de outros patrimônios de afetação por ele constituídos, desde que o patrimônio de afetação esteja vinculado a uma ou mais Cédulas Imobiliárias Rurais, na medida das garantias vinculadas à Cédula Imobiliária Rural.</a:t>
            </a:r>
          </a:p>
          <a:p>
            <a:pPr marL="0" indent="0" algn="just">
              <a:buNone/>
            </a:pPr>
            <a:r>
              <a:rPr lang="pt-BR" sz="2200" dirty="0"/>
              <a:t>§ 1º  Nenhuma garantia real, exceto por emissão de Cédula Imobiliária Rural, poderá ser constituída sobre o patrimônio de afetação.</a:t>
            </a:r>
          </a:p>
          <a:p>
            <a:pPr marL="0" indent="0" algn="just">
              <a:buNone/>
            </a:pPr>
            <a:r>
              <a:rPr lang="pt-BR" sz="2200" dirty="0"/>
              <a:t>§ 2º  O imóvel rural, enquanto estiver sujeito ao regime de afetação de que trata esta Medida Provisória, não poderá ser objeto de compra e venda, doação ou qualquer outro ato translativo de propriedade por iniciativa do proprietário.</a:t>
            </a:r>
          </a:p>
        </p:txBody>
      </p:sp>
    </p:spTree>
    <p:extLst>
      <p:ext uri="{BB962C8B-B14F-4D97-AF65-F5344CB8AC3E}">
        <p14:creationId xmlns:p14="http://schemas.microsoft.com/office/powerpoint/2010/main" val="12456370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a:extLst>
              <a:ext uri="{FF2B5EF4-FFF2-40B4-BE49-F238E27FC236}">
                <a16:creationId xmlns:a16="http://schemas.microsoft.com/office/drawing/2014/main" id="{AF736966-D713-44D5-992F-CBC7FC95F3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Espaço Reservado para Conteúdo 2">
            <a:extLst>
              <a:ext uri="{FF2B5EF4-FFF2-40B4-BE49-F238E27FC236}">
                <a16:creationId xmlns:a16="http://schemas.microsoft.com/office/drawing/2014/main" id="{CEEC7582-B5A4-46F5-9BE2-7C26F09AE349}"/>
              </a:ext>
            </a:extLst>
          </p:cNvPr>
          <p:cNvSpPr>
            <a:spLocks noGrp="1"/>
          </p:cNvSpPr>
          <p:nvPr>
            <p:ph idx="1"/>
          </p:nvPr>
        </p:nvSpPr>
        <p:spPr>
          <a:xfrm>
            <a:off x="457200" y="1600200"/>
            <a:ext cx="8229600" cy="5141168"/>
          </a:xfrm>
        </p:spPr>
        <p:txBody>
          <a:bodyPr/>
          <a:lstStyle/>
          <a:p>
            <a:pPr marL="0" indent="0" algn="ctr">
              <a:buNone/>
            </a:pPr>
            <a:r>
              <a:rPr lang="pt-BR" sz="2400" b="1" dirty="0"/>
              <a:t>Medida Provisória nº 897, de 1º de outubro de 2019</a:t>
            </a:r>
          </a:p>
          <a:p>
            <a:pPr marL="0" indent="0" algn="just">
              <a:buNone/>
            </a:pPr>
            <a:r>
              <a:rPr lang="pt-BR" sz="2200" dirty="0"/>
              <a:t>Questões:</a:t>
            </a:r>
          </a:p>
          <a:p>
            <a:pPr marL="0" indent="0" algn="just">
              <a:buNone/>
            </a:pPr>
            <a:r>
              <a:rPr lang="pt-BR" sz="2200" dirty="0"/>
              <a:t>- Menção na matrícula da emissão da CIR?</a:t>
            </a:r>
          </a:p>
          <a:p>
            <a:pPr marL="0" indent="0" algn="just">
              <a:buNone/>
            </a:pPr>
            <a:r>
              <a:rPr lang="pt-BR" sz="2200" dirty="0"/>
              <a:t>	- Decreto-lei nº 70, de 21 de novembro de 1966</a:t>
            </a:r>
          </a:p>
          <a:p>
            <a:pPr marL="0" indent="0" algn="just">
              <a:buNone/>
            </a:pPr>
            <a:r>
              <a:rPr lang="pt-BR" sz="2200" dirty="0"/>
              <a:t>	Cédula hipotecária</a:t>
            </a:r>
          </a:p>
          <a:p>
            <a:pPr marL="0" indent="0" algn="just">
              <a:buNone/>
            </a:pPr>
            <a:r>
              <a:rPr lang="pt-BR" sz="2200" dirty="0"/>
              <a:t>	- Lei nº 10.931, de 2 de agosto de 2004</a:t>
            </a:r>
          </a:p>
          <a:p>
            <a:pPr marL="0" indent="0" algn="just">
              <a:buNone/>
            </a:pPr>
            <a:r>
              <a:rPr lang="pt-BR" sz="2200" dirty="0"/>
              <a:t>	Cédula de Crédito Imobiliário – CCI  </a:t>
            </a:r>
          </a:p>
          <a:p>
            <a:pPr marL="0" indent="0" algn="just">
              <a:buNone/>
            </a:pPr>
            <a:r>
              <a:rPr lang="pt-BR" sz="2200" dirty="0"/>
              <a:t>- Condição suspensiva? </a:t>
            </a:r>
          </a:p>
          <a:p>
            <a:pPr marL="0" indent="0" algn="just">
              <a:buNone/>
            </a:pPr>
            <a:r>
              <a:rPr lang="pt-BR" sz="2200" dirty="0"/>
              <a:t>- Cancelamento do regime de afetação?</a:t>
            </a:r>
          </a:p>
          <a:p>
            <a:pPr marL="0" indent="0" algn="just">
              <a:buNone/>
            </a:pPr>
            <a:endParaRPr lang="pt-BR" sz="2200" dirty="0"/>
          </a:p>
          <a:p>
            <a:pPr marL="0" indent="0" algn="just">
              <a:buNone/>
            </a:pPr>
            <a:endParaRPr lang="pt-BR" sz="2200" dirty="0"/>
          </a:p>
          <a:p>
            <a:pPr marL="0" indent="0" algn="just">
              <a:buNone/>
            </a:pPr>
            <a:endParaRPr lang="pt-BR" sz="2200" dirty="0"/>
          </a:p>
          <a:p>
            <a:pPr marL="0" indent="0" algn="just">
              <a:buNone/>
            </a:pPr>
            <a:endParaRPr lang="pt-BR" sz="2200" dirty="0"/>
          </a:p>
        </p:txBody>
      </p:sp>
    </p:spTree>
    <p:extLst>
      <p:ext uri="{BB962C8B-B14F-4D97-AF65-F5344CB8AC3E}">
        <p14:creationId xmlns:p14="http://schemas.microsoft.com/office/powerpoint/2010/main" val="3654996517"/>
      </p:ext>
    </p:extLst>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3165</TotalTime>
  <Words>4033</Words>
  <Application>Microsoft Office PowerPoint</Application>
  <PresentationFormat>Apresentação na tela (4:3)</PresentationFormat>
  <Paragraphs>175</Paragraphs>
  <Slides>36</Slides>
  <Notes>0</Notes>
  <HiddenSlides>0</HiddenSlides>
  <MMClips>0</MMClips>
  <ScaleCrop>false</ScaleCrop>
  <HeadingPairs>
    <vt:vector size="6" baseType="variant">
      <vt:variant>
        <vt:lpstr>Fontes usadas</vt:lpstr>
      </vt:variant>
      <vt:variant>
        <vt:i4>2</vt:i4>
      </vt:variant>
      <vt:variant>
        <vt:lpstr>Tema</vt:lpstr>
      </vt:variant>
      <vt:variant>
        <vt:i4>1</vt:i4>
      </vt:variant>
      <vt:variant>
        <vt:lpstr>Títulos de slides</vt:lpstr>
      </vt:variant>
      <vt:variant>
        <vt:i4>36</vt:i4>
      </vt:variant>
    </vt:vector>
  </HeadingPairs>
  <TitlesOfParts>
    <vt:vector size="39" baseType="lpstr">
      <vt:lpstr>Arial</vt:lpstr>
      <vt:lpstr>Calibri</vt:lpstr>
      <vt:lpstr>Tema do Office</vt:lpstr>
      <vt:lpstr> Reinaldo velloso dos santos</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USUARIO</dc:creator>
  <cp:lastModifiedBy>Reinaldo Velloso dos Santos</cp:lastModifiedBy>
  <cp:revision>11</cp:revision>
  <dcterms:created xsi:type="dcterms:W3CDTF">2016-07-22T14:42:14Z</dcterms:created>
  <dcterms:modified xsi:type="dcterms:W3CDTF">2019-11-14T01:38:55Z</dcterms:modified>
</cp:coreProperties>
</file>