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73" r:id="rId12"/>
    <p:sldId id="274" r:id="rId13"/>
    <p:sldId id="260" r:id="rId14"/>
    <p:sldId id="26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E9511D"/>
    <a:srgbClr val="FBBA44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rgio Mersserschmidt" userId="475417ffb10bea56" providerId="LiveId" clId="{72D5243F-BEBA-43E8-B337-325828B19E6B}"/>
    <pc:docChg chg="undo redo custSel addSld delSld modSld sldOrd">
      <pc:chgData name="Sérgio Mersserschmidt" userId="475417ffb10bea56" providerId="LiveId" clId="{72D5243F-BEBA-43E8-B337-325828B19E6B}" dt="2022-11-07T19:48:46.146" v="1402" actId="207"/>
      <pc:docMkLst>
        <pc:docMk/>
      </pc:docMkLst>
      <pc:sldChg chg="modSp mod">
        <pc:chgData name="Sérgio Mersserschmidt" userId="475417ffb10bea56" providerId="LiveId" clId="{72D5243F-BEBA-43E8-B337-325828B19E6B}" dt="2022-11-07T19:26:38.875" v="1307" actId="1036"/>
        <pc:sldMkLst>
          <pc:docMk/>
          <pc:sldMk cId="695853886" sldId="256"/>
        </pc:sldMkLst>
        <pc:spChg chg="mod">
          <ac:chgData name="Sérgio Mersserschmidt" userId="475417ffb10bea56" providerId="LiveId" clId="{72D5243F-BEBA-43E8-B337-325828B19E6B}" dt="2022-11-07T19:26:38.875" v="1307" actId="1036"/>
          <ac:spMkLst>
            <pc:docMk/>
            <pc:sldMk cId="695853886" sldId="256"/>
            <ac:spMk id="2" creationId="{889DC825-F675-2ADC-BDE4-11C45C586D82}"/>
          </ac:spMkLst>
        </pc:spChg>
        <pc:spChg chg="mod">
          <ac:chgData name="Sérgio Mersserschmidt" userId="475417ffb10bea56" providerId="LiveId" clId="{72D5243F-BEBA-43E8-B337-325828B19E6B}" dt="2022-11-07T19:26:28.031" v="1291" actId="255"/>
          <ac:spMkLst>
            <pc:docMk/>
            <pc:sldMk cId="695853886" sldId="256"/>
            <ac:spMk id="8" creationId="{F48F0DD8-21D3-6F7D-FFF2-A1AB05D254D5}"/>
          </ac:spMkLst>
        </pc:spChg>
      </pc:sldChg>
      <pc:sldChg chg="del">
        <pc:chgData name="Sérgio Mersserschmidt" userId="475417ffb10bea56" providerId="LiveId" clId="{72D5243F-BEBA-43E8-B337-325828B19E6B}" dt="2022-11-07T19:27:15.231" v="1308" actId="2696"/>
        <pc:sldMkLst>
          <pc:docMk/>
          <pc:sldMk cId="3401899838" sldId="257"/>
        </pc:sldMkLst>
      </pc:sldChg>
      <pc:sldChg chg="addSp delSp modSp del mod">
        <pc:chgData name="Sérgio Mersserschmidt" userId="475417ffb10bea56" providerId="LiveId" clId="{72D5243F-BEBA-43E8-B337-325828B19E6B}" dt="2022-11-07T18:26:24.792" v="447" actId="2696"/>
        <pc:sldMkLst>
          <pc:docMk/>
          <pc:sldMk cId="2320024291" sldId="258"/>
        </pc:sldMkLst>
        <pc:spChg chg="mod">
          <ac:chgData name="Sérgio Mersserschmidt" userId="475417ffb10bea56" providerId="LiveId" clId="{72D5243F-BEBA-43E8-B337-325828B19E6B}" dt="2022-11-07T18:08:30.269" v="321" actId="14100"/>
          <ac:spMkLst>
            <pc:docMk/>
            <pc:sldMk cId="2320024291" sldId="258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8:18:02.222" v="375" actId="27636"/>
          <ac:spMkLst>
            <pc:docMk/>
            <pc:sldMk cId="2320024291" sldId="258"/>
            <ac:spMk id="3" creationId="{71135873-CB09-E0B2-275F-76905C3A58FE}"/>
          </ac:spMkLst>
        </pc:spChg>
        <pc:spChg chg="mod">
          <ac:chgData name="Sérgio Mersserschmidt" userId="475417ffb10bea56" providerId="LiveId" clId="{72D5243F-BEBA-43E8-B337-325828B19E6B}" dt="2022-11-07T18:08:37.060" v="323" actId="14100"/>
          <ac:spMkLst>
            <pc:docMk/>
            <pc:sldMk cId="2320024291" sldId="258"/>
            <ac:spMk id="5" creationId="{3E94A2C0-B504-7383-F7F5-AF1C339C27C7}"/>
          </ac:spMkLst>
        </pc:spChg>
        <pc:spChg chg="mod">
          <ac:chgData name="Sérgio Mersserschmidt" userId="475417ffb10bea56" providerId="LiveId" clId="{72D5243F-BEBA-43E8-B337-325828B19E6B}" dt="2022-11-07T18:12:52.408" v="328" actId="14100"/>
          <ac:spMkLst>
            <pc:docMk/>
            <pc:sldMk cId="2320024291" sldId="258"/>
            <ac:spMk id="6" creationId="{7E691AAC-A43B-B7B7-E026-A9DE1CE87D8E}"/>
          </ac:spMkLst>
        </pc:spChg>
        <pc:spChg chg="mod">
          <ac:chgData name="Sérgio Mersserschmidt" userId="475417ffb10bea56" providerId="LiveId" clId="{72D5243F-BEBA-43E8-B337-325828B19E6B}" dt="2022-11-07T18:16:00.222" v="362" actId="14100"/>
          <ac:spMkLst>
            <pc:docMk/>
            <pc:sldMk cId="2320024291" sldId="258"/>
            <ac:spMk id="8" creationId="{95CE22A2-9C18-6B32-0C63-F2B1DC836578}"/>
          </ac:spMkLst>
        </pc:spChg>
        <pc:picChg chg="add mod">
          <ac:chgData name="Sérgio Mersserschmidt" userId="475417ffb10bea56" providerId="LiveId" clId="{72D5243F-BEBA-43E8-B337-325828B19E6B}" dt="2022-11-07T18:12:49.614" v="327" actId="1076"/>
          <ac:picMkLst>
            <pc:docMk/>
            <pc:sldMk cId="2320024291" sldId="258"/>
            <ac:picMk id="7" creationId="{122B1553-4E20-4108-A2E8-C9365539D666}"/>
          </ac:picMkLst>
        </pc:picChg>
        <pc:picChg chg="del">
          <ac:chgData name="Sérgio Mersserschmidt" userId="475417ffb10bea56" providerId="LiveId" clId="{72D5243F-BEBA-43E8-B337-325828B19E6B}" dt="2022-11-07T18:12:29.622" v="324" actId="478"/>
          <ac:picMkLst>
            <pc:docMk/>
            <pc:sldMk cId="2320024291" sldId="258"/>
            <ac:picMk id="12" creationId="{8F6426C7-6105-95BF-93AC-51F150CDC098}"/>
          </ac:picMkLst>
        </pc:picChg>
      </pc:sldChg>
      <pc:sldChg chg="addSp delSp modSp mod">
        <pc:chgData name="Sérgio Mersserschmidt" userId="475417ffb10bea56" providerId="LiveId" clId="{72D5243F-BEBA-43E8-B337-325828B19E6B}" dt="2022-11-07T19:21:37.386" v="1199" actId="20577"/>
        <pc:sldMkLst>
          <pc:docMk/>
          <pc:sldMk cId="2757244951" sldId="259"/>
        </pc:sldMkLst>
        <pc:spChg chg="mod">
          <ac:chgData name="Sérgio Mersserschmidt" userId="475417ffb10bea56" providerId="LiveId" clId="{72D5243F-BEBA-43E8-B337-325828B19E6B}" dt="2022-11-07T19:21:37.386" v="1199" actId="20577"/>
          <ac:spMkLst>
            <pc:docMk/>
            <pc:sldMk cId="2757244951" sldId="259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9:02:22.004" v="957" actId="27636"/>
          <ac:spMkLst>
            <pc:docMk/>
            <pc:sldMk cId="2757244951" sldId="259"/>
            <ac:spMk id="3" creationId="{71135873-CB09-E0B2-275F-76905C3A58FE}"/>
          </ac:spMkLst>
        </pc:spChg>
        <pc:spChg chg="mod">
          <ac:chgData name="Sérgio Mersserschmidt" userId="475417ffb10bea56" providerId="LiveId" clId="{72D5243F-BEBA-43E8-B337-325828B19E6B}" dt="2022-11-07T19:21:19.118" v="1197" actId="14100"/>
          <ac:spMkLst>
            <pc:docMk/>
            <pc:sldMk cId="2757244951" sldId="259"/>
            <ac:spMk id="5" creationId="{3E94A2C0-B504-7383-F7F5-AF1C339C27C7}"/>
          </ac:spMkLst>
        </pc:spChg>
        <pc:spChg chg="mod">
          <ac:chgData name="Sérgio Mersserschmidt" userId="475417ffb10bea56" providerId="LiveId" clId="{72D5243F-BEBA-43E8-B337-325828B19E6B}" dt="2022-11-07T19:02:13.121" v="955" actId="14100"/>
          <ac:spMkLst>
            <pc:docMk/>
            <pc:sldMk cId="2757244951" sldId="259"/>
            <ac:spMk id="6" creationId="{7E691AAC-A43B-B7B7-E026-A9DE1CE87D8E}"/>
          </ac:spMkLst>
        </pc:spChg>
        <pc:spChg chg="mod">
          <ac:chgData name="Sérgio Mersserschmidt" userId="475417ffb10bea56" providerId="LiveId" clId="{72D5243F-BEBA-43E8-B337-325828B19E6B}" dt="2022-11-07T19:02:41.415" v="991" actId="207"/>
          <ac:spMkLst>
            <pc:docMk/>
            <pc:sldMk cId="2757244951" sldId="259"/>
            <ac:spMk id="8" creationId="{95CE22A2-9C18-6B32-0C63-F2B1DC836578}"/>
          </ac:spMkLst>
        </pc:spChg>
        <pc:picChg chg="del">
          <ac:chgData name="Sérgio Mersserschmidt" userId="475417ffb10bea56" providerId="LiveId" clId="{72D5243F-BEBA-43E8-B337-325828B19E6B}" dt="2022-11-07T17:36:19.020" v="0" actId="478"/>
          <ac:picMkLst>
            <pc:docMk/>
            <pc:sldMk cId="2757244951" sldId="259"/>
            <ac:picMk id="7" creationId="{DDC59E2F-2661-8A61-C29D-E8674F706135}"/>
          </ac:picMkLst>
        </pc:picChg>
        <pc:picChg chg="add mod">
          <ac:chgData name="Sérgio Mersserschmidt" userId="475417ffb10bea56" providerId="LiveId" clId="{72D5243F-BEBA-43E8-B337-325828B19E6B}" dt="2022-11-07T19:02:07.536" v="954" actId="14100"/>
          <ac:picMkLst>
            <pc:docMk/>
            <pc:sldMk cId="2757244951" sldId="259"/>
            <ac:picMk id="9" creationId="{53F3AAE7-9C10-4D18-92DE-663475978E73}"/>
          </ac:picMkLst>
        </pc:picChg>
      </pc:sldChg>
      <pc:sldChg chg="delSp modSp mod">
        <pc:chgData name="Sérgio Mersserschmidt" userId="475417ffb10bea56" providerId="LiveId" clId="{72D5243F-BEBA-43E8-B337-325828B19E6B}" dt="2022-11-07T19:41:37.910" v="1382" actId="255"/>
        <pc:sldMkLst>
          <pc:docMk/>
          <pc:sldMk cId="577786639" sldId="260"/>
        </pc:sldMkLst>
        <pc:spChg chg="mod">
          <ac:chgData name="Sérgio Mersserschmidt" userId="475417ffb10bea56" providerId="LiveId" clId="{72D5243F-BEBA-43E8-B337-325828B19E6B}" dt="2022-11-07T19:41:37.910" v="1382" actId="255"/>
          <ac:spMkLst>
            <pc:docMk/>
            <pc:sldMk cId="577786639" sldId="260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9:17:29.072" v="1079" actId="14100"/>
          <ac:spMkLst>
            <pc:docMk/>
            <pc:sldMk cId="577786639" sldId="260"/>
            <ac:spMk id="5" creationId="{3E94A2C0-B504-7383-F7F5-AF1C339C27C7}"/>
          </ac:spMkLst>
        </pc:spChg>
        <pc:spChg chg="del">
          <ac:chgData name="Sérgio Mersserschmidt" userId="475417ffb10bea56" providerId="LiveId" clId="{72D5243F-BEBA-43E8-B337-325828B19E6B}" dt="2022-11-07T19:17:39.059" v="1081" actId="478"/>
          <ac:spMkLst>
            <pc:docMk/>
            <pc:sldMk cId="577786639" sldId="260"/>
            <ac:spMk id="10" creationId="{F6EB3BC2-D816-B420-FC5C-23186670717A}"/>
          </ac:spMkLst>
        </pc:spChg>
        <pc:spChg chg="mod">
          <ac:chgData name="Sérgio Mersserschmidt" userId="475417ffb10bea56" providerId="LiveId" clId="{72D5243F-BEBA-43E8-B337-325828B19E6B}" dt="2022-11-07T19:16:54.566" v="1077" actId="5793"/>
          <ac:spMkLst>
            <pc:docMk/>
            <pc:sldMk cId="577786639" sldId="260"/>
            <ac:spMk id="11" creationId="{5734A1AD-AE9B-EAE2-43ED-D0B5238C0477}"/>
          </ac:spMkLst>
        </pc:spChg>
      </pc:sldChg>
      <pc:sldChg chg="del">
        <pc:chgData name="Sérgio Mersserschmidt" userId="475417ffb10bea56" providerId="LiveId" clId="{72D5243F-BEBA-43E8-B337-325828B19E6B}" dt="2022-11-07T19:17:56.986" v="1082" actId="2696"/>
        <pc:sldMkLst>
          <pc:docMk/>
          <pc:sldMk cId="4057796238" sldId="261"/>
        </pc:sldMkLst>
      </pc:sldChg>
      <pc:sldChg chg="modSp mod">
        <pc:chgData name="Sérgio Mersserschmidt" userId="475417ffb10bea56" providerId="LiveId" clId="{72D5243F-BEBA-43E8-B337-325828B19E6B}" dt="2022-11-07T19:19:58.681" v="1191" actId="20577"/>
        <pc:sldMkLst>
          <pc:docMk/>
          <pc:sldMk cId="2345336918" sldId="263"/>
        </pc:sldMkLst>
        <pc:spChg chg="mod">
          <ac:chgData name="Sérgio Mersserschmidt" userId="475417ffb10bea56" providerId="LiveId" clId="{72D5243F-BEBA-43E8-B337-325828B19E6B}" dt="2022-11-07T19:18:18.392" v="1091" actId="20577"/>
          <ac:spMkLst>
            <pc:docMk/>
            <pc:sldMk cId="2345336918" sldId="263"/>
            <ac:spMk id="7" creationId="{1BF9C989-2EFB-A6D2-1E8D-4B1F3C34373B}"/>
          </ac:spMkLst>
        </pc:spChg>
        <pc:spChg chg="mod">
          <ac:chgData name="Sérgio Mersserschmidt" userId="475417ffb10bea56" providerId="LiveId" clId="{72D5243F-BEBA-43E8-B337-325828B19E6B}" dt="2022-11-07T19:18:40.238" v="1115" actId="1076"/>
          <ac:spMkLst>
            <pc:docMk/>
            <pc:sldMk cId="2345336918" sldId="263"/>
            <ac:spMk id="10" creationId="{21CC6822-ED16-C0FA-F577-85237F3F0C0C}"/>
          </ac:spMkLst>
        </pc:spChg>
        <pc:spChg chg="mod">
          <ac:chgData name="Sérgio Mersserschmidt" userId="475417ffb10bea56" providerId="LiveId" clId="{72D5243F-BEBA-43E8-B337-325828B19E6B}" dt="2022-11-07T19:19:58.681" v="1191" actId="20577"/>
          <ac:spMkLst>
            <pc:docMk/>
            <pc:sldMk cId="2345336918" sldId="263"/>
            <ac:spMk id="11" creationId="{7A6F158C-3E68-A318-4405-AC7A9B73A715}"/>
          </ac:spMkLst>
        </pc:spChg>
      </pc:sldChg>
      <pc:sldChg chg="del">
        <pc:chgData name="Sérgio Mersserschmidt" userId="475417ffb10bea56" providerId="LiveId" clId="{72D5243F-BEBA-43E8-B337-325828B19E6B}" dt="2022-11-07T19:18:02.328" v="1083" actId="2696"/>
        <pc:sldMkLst>
          <pc:docMk/>
          <pc:sldMk cId="3485370287" sldId="264"/>
        </pc:sldMkLst>
      </pc:sldChg>
      <pc:sldChg chg="delSp modSp add del mod">
        <pc:chgData name="Sérgio Mersserschmidt" userId="475417ffb10bea56" providerId="LiveId" clId="{72D5243F-BEBA-43E8-B337-325828B19E6B}" dt="2022-11-07T18:40:56.298" v="580" actId="2696"/>
        <pc:sldMkLst>
          <pc:docMk/>
          <pc:sldMk cId="1327322725" sldId="265"/>
        </pc:sldMkLst>
        <pc:spChg chg="mod">
          <ac:chgData name="Sérgio Mersserschmidt" userId="475417ffb10bea56" providerId="LiveId" clId="{72D5243F-BEBA-43E8-B337-325828B19E6B}" dt="2022-11-07T18:22:07.479" v="413" actId="14100"/>
          <ac:spMkLst>
            <pc:docMk/>
            <pc:sldMk cId="1327322725" sldId="265"/>
            <ac:spMk id="3" creationId="{71135873-CB09-E0B2-275F-76905C3A58FE}"/>
          </ac:spMkLst>
        </pc:spChg>
        <pc:spChg chg="del">
          <ac:chgData name="Sérgio Mersserschmidt" userId="475417ffb10bea56" providerId="LiveId" clId="{72D5243F-BEBA-43E8-B337-325828B19E6B}" dt="2022-11-07T18:22:00.091" v="411" actId="478"/>
          <ac:spMkLst>
            <pc:docMk/>
            <pc:sldMk cId="1327322725" sldId="265"/>
            <ac:spMk id="6" creationId="{7E691AAC-A43B-B7B7-E026-A9DE1CE87D8E}"/>
          </ac:spMkLst>
        </pc:spChg>
        <pc:picChg chg="del">
          <ac:chgData name="Sérgio Mersserschmidt" userId="475417ffb10bea56" providerId="LiveId" clId="{72D5243F-BEBA-43E8-B337-325828B19E6B}" dt="2022-11-07T18:22:00.732" v="412" actId="478"/>
          <ac:picMkLst>
            <pc:docMk/>
            <pc:sldMk cId="1327322725" sldId="265"/>
            <ac:picMk id="7" creationId="{122B1553-4E20-4108-A2E8-C9365539D666}"/>
          </ac:picMkLst>
        </pc:picChg>
      </pc:sldChg>
      <pc:sldChg chg="add del">
        <pc:chgData name="Sérgio Mersserschmidt" userId="475417ffb10bea56" providerId="LiveId" clId="{72D5243F-BEBA-43E8-B337-325828B19E6B}" dt="2022-11-07T18:41:02.164" v="581" actId="2696"/>
        <pc:sldMkLst>
          <pc:docMk/>
          <pc:sldMk cId="3012340814" sldId="266"/>
        </pc:sldMkLst>
      </pc:sldChg>
      <pc:sldChg chg="addSp delSp modSp add del mod ord">
        <pc:chgData name="Sérgio Mersserschmidt" userId="475417ffb10bea56" providerId="LiveId" clId="{72D5243F-BEBA-43E8-B337-325828B19E6B}" dt="2022-11-07T19:39:07.706" v="1375" actId="14100"/>
        <pc:sldMkLst>
          <pc:docMk/>
          <pc:sldMk cId="4042509234" sldId="267"/>
        </pc:sldMkLst>
        <pc:spChg chg="mod">
          <ac:chgData name="Sérgio Mersserschmidt" userId="475417ffb10bea56" providerId="LiveId" clId="{72D5243F-BEBA-43E8-B337-325828B19E6B}" dt="2022-11-07T19:39:03.428" v="1374" actId="255"/>
          <ac:spMkLst>
            <pc:docMk/>
            <pc:sldMk cId="4042509234" sldId="267"/>
            <ac:spMk id="2" creationId="{F48B10EF-44FB-C460-1140-D01FC0F56DD6}"/>
          </ac:spMkLst>
        </pc:spChg>
        <pc:spChg chg="del mod">
          <ac:chgData name="Sérgio Mersserschmidt" userId="475417ffb10bea56" providerId="LiveId" clId="{72D5243F-BEBA-43E8-B337-325828B19E6B}" dt="2022-11-07T18:25:02.467" v="429" actId="478"/>
          <ac:spMkLst>
            <pc:docMk/>
            <pc:sldMk cId="4042509234" sldId="267"/>
            <ac:spMk id="3" creationId="{71135873-CB09-E0B2-275F-76905C3A58FE}"/>
          </ac:spMkLst>
        </pc:spChg>
        <pc:spChg chg="mod">
          <ac:chgData name="Sérgio Mersserschmidt" userId="475417ffb10bea56" providerId="LiveId" clId="{72D5243F-BEBA-43E8-B337-325828B19E6B}" dt="2022-11-07T19:39:07.706" v="1375" actId="14100"/>
          <ac:spMkLst>
            <pc:docMk/>
            <pc:sldMk cId="4042509234" sldId="267"/>
            <ac:spMk id="5" creationId="{3E94A2C0-B504-7383-F7F5-AF1C339C27C7}"/>
          </ac:spMkLst>
        </pc:spChg>
        <pc:spChg chg="mod">
          <ac:chgData name="Sérgio Mersserschmidt" userId="475417ffb10bea56" providerId="LiveId" clId="{72D5243F-BEBA-43E8-B337-325828B19E6B}" dt="2022-11-07T19:28:36.440" v="1336" actId="1036"/>
          <ac:spMkLst>
            <pc:docMk/>
            <pc:sldMk cId="4042509234" sldId="267"/>
            <ac:spMk id="6" creationId="{7E691AAC-A43B-B7B7-E026-A9DE1CE87D8E}"/>
          </ac:spMkLst>
        </pc:spChg>
        <pc:spChg chg="mod">
          <ac:chgData name="Sérgio Mersserschmidt" userId="475417ffb10bea56" providerId="LiveId" clId="{72D5243F-BEBA-43E8-B337-325828B19E6B}" dt="2022-11-07T18:53:25.502" v="889" actId="1076"/>
          <ac:spMkLst>
            <pc:docMk/>
            <pc:sldMk cId="4042509234" sldId="267"/>
            <ac:spMk id="8" creationId="{95CE22A2-9C18-6B32-0C63-F2B1DC836578}"/>
          </ac:spMkLst>
        </pc:spChg>
        <pc:picChg chg="del mod">
          <ac:chgData name="Sérgio Mersserschmidt" userId="475417ffb10bea56" providerId="LiveId" clId="{72D5243F-BEBA-43E8-B337-325828B19E6B}" dt="2022-11-07T19:27:51.629" v="1312" actId="478"/>
          <ac:picMkLst>
            <pc:docMk/>
            <pc:sldMk cId="4042509234" sldId="267"/>
            <ac:picMk id="7" creationId="{122B1553-4E20-4108-A2E8-C9365539D666}"/>
          </ac:picMkLst>
        </pc:picChg>
        <pc:picChg chg="add mod">
          <ac:chgData name="Sérgio Mersserschmidt" userId="475417ffb10bea56" providerId="LiveId" clId="{72D5243F-BEBA-43E8-B337-325828B19E6B}" dt="2022-11-07T19:28:31.004" v="1326" actId="1036"/>
          <ac:picMkLst>
            <pc:docMk/>
            <pc:sldMk cId="4042509234" sldId="267"/>
            <ac:picMk id="9" creationId="{FE92043A-1E35-40FA-80E9-336AA2B6B08E}"/>
          </ac:picMkLst>
        </pc:picChg>
      </pc:sldChg>
      <pc:sldChg chg="delSp modSp add mod">
        <pc:chgData name="Sérgio Mersserschmidt" userId="475417ffb10bea56" providerId="LiveId" clId="{72D5243F-BEBA-43E8-B337-325828B19E6B}" dt="2022-11-07T19:38:54.249" v="1373" actId="255"/>
        <pc:sldMkLst>
          <pc:docMk/>
          <pc:sldMk cId="426385628" sldId="268"/>
        </pc:sldMkLst>
        <pc:spChg chg="mod">
          <ac:chgData name="Sérgio Mersserschmidt" userId="475417ffb10bea56" providerId="LiveId" clId="{72D5243F-BEBA-43E8-B337-325828B19E6B}" dt="2022-11-07T19:38:54.249" v="1373" actId="255"/>
          <ac:spMkLst>
            <pc:docMk/>
            <pc:sldMk cId="426385628" sldId="268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8:28:07.210" v="474" actId="14100"/>
          <ac:spMkLst>
            <pc:docMk/>
            <pc:sldMk cId="426385628" sldId="268"/>
            <ac:spMk id="5" creationId="{3E94A2C0-B504-7383-F7F5-AF1C339C27C7}"/>
          </ac:spMkLst>
        </pc:spChg>
        <pc:spChg chg="del">
          <ac:chgData name="Sérgio Mersserschmidt" userId="475417ffb10bea56" providerId="LiveId" clId="{72D5243F-BEBA-43E8-B337-325828B19E6B}" dt="2022-11-07T18:26:39.769" v="452" actId="478"/>
          <ac:spMkLst>
            <pc:docMk/>
            <pc:sldMk cId="426385628" sldId="268"/>
            <ac:spMk id="6" creationId="{7E691AAC-A43B-B7B7-E026-A9DE1CE87D8E}"/>
          </ac:spMkLst>
        </pc:spChg>
        <pc:spChg chg="mod">
          <ac:chgData name="Sérgio Mersserschmidt" userId="475417ffb10bea56" providerId="LiveId" clId="{72D5243F-BEBA-43E8-B337-325828B19E6B}" dt="2022-11-07T18:40:32.430" v="579" actId="20577"/>
          <ac:spMkLst>
            <pc:docMk/>
            <pc:sldMk cId="426385628" sldId="268"/>
            <ac:spMk id="8" creationId="{95CE22A2-9C18-6B32-0C63-F2B1DC836578}"/>
          </ac:spMkLst>
        </pc:spChg>
        <pc:picChg chg="del">
          <ac:chgData name="Sérgio Mersserschmidt" userId="475417ffb10bea56" providerId="LiveId" clId="{72D5243F-BEBA-43E8-B337-325828B19E6B}" dt="2022-11-07T18:26:39.106" v="451" actId="478"/>
          <ac:picMkLst>
            <pc:docMk/>
            <pc:sldMk cId="426385628" sldId="268"/>
            <ac:picMk id="7" creationId="{122B1553-4E20-4108-A2E8-C9365539D666}"/>
          </ac:picMkLst>
        </pc:picChg>
      </pc:sldChg>
      <pc:sldChg chg="addSp delSp modSp add mod">
        <pc:chgData name="Sérgio Mersserschmidt" userId="475417ffb10bea56" providerId="LiveId" clId="{72D5243F-BEBA-43E8-B337-325828B19E6B}" dt="2022-11-07T19:41:17.814" v="1381" actId="20577"/>
        <pc:sldMkLst>
          <pc:docMk/>
          <pc:sldMk cId="2721732154" sldId="269"/>
        </pc:sldMkLst>
        <pc:spChg chg="add del mod">
          <ac:chgData name="Sérgio Mersserschmidt" userId="475417ffb10bea56" providerId="LiveId" clId="{72D5243F-BEBA-43E8-B337-325828B19E6B}" dt="2022-11-07T19:41:17.814" v="1381" actId="20577"/>
          <ac:spMkLst>
            <pc:docMk/>
            <pc:sldMk cId="2721732154" sldId="269"/>
            <ac:spMk id="2" creationId="{F48B10EF-44FB-C460-1140-D01FC0F56DD6}"/>
          </ac:spMkLst>
        </pc:spChg>
        <pc:spChg chg="add del mod">
          <ac:chgData name="Sérgio Mersserschmidt" userId="475417ffb10bea56" providerId="LiveId" clId="{72D5243F-BEBA-43E8-B337-325828B19E6B}" dt="2022-11-07T18:39:45.883" v="566" actId="478"/>
          <ac:spMkLst>
            <pc:docMk/>
            <pc:sldMk cId="2721732154" sldId="269"/>
            <ac:spMk id="4" creationId="{12FA9B93-5681-48F9-8DA8-E8C2B4FFEDFC}"/>
          </ac:spMkLst>
        </pc:spChg>
        <pc:spChg chg="add del">
          <ac:chgData name="Sérgio Mersserschmidt" userId="475417ffb10bea56" providerId="LiveId" clId="{72D5243F-BEBA-43E8-B337-325828B19E6B}" dt="2022-11-07T18:39:46.974" v="568" actId="478"/>
          <ac:spMkLst>
            <pc:docMk/>
            <pc:sldMk cId="2721732154" sldId="269"/>
            <ac:spMk id="5" creationId="{3E94A2C0-B504-7383-F7F5-AF1C339C27C7}"/>
          </ac:spMkLst>
        </pc:spChg>
        <pc:spChg chg="mod">
          <ac:chgData name="Sérgio Mersserschmidt" userId="475417ffb10bea56" providerId="LiveId" clId="{72D5243F-BEBA-43E8-B337-325828B19E6B}" dt="2022-11-07T18:34:34.586" v="504" actId="5793"/>
          <ac:spMkLst>
            <pc:docMk/>
            <pc:sldMk cId="2721732154" sldId="269"/>
            <ac:spMk id="8" creationId="{95CE22A2-9C18-6B32-0C63-F2B1DC836578}"/>
          </ac:spMkLst>
        </pc:spChg>
      </pc:sldChg>
      <pc:sldChg chg="add del">
        <pc:chgData name="Sérgio Mersserschmidt" userId="475417ffb10bea56" providerId="LiveId" clId="{72D5243F-BEBA-43E8-B337-325828B19E6B}" dt="2022-11-07T18:27:37.780" v="458" actId="2696"/>
        <pc:sldMkLst>
          <pc:docMk/>
          <pc:sldMk cId="2857238672" sldId="269"/>
        </pc:sldMkLst>
      </pc:sldChg>
      <pc:sldChg chg="modSp add mod">
        <pc:chgData name="Sérgio Mersserschmidt" userId="475417ffb10bea56" providerId="LiveId" clId="{72D5243F-BEBA-43E8-B337-325828B19E6B}" dt="2022-11-07T19:37:32.434" v="1353" actId="255"/>
        <pc:sldMkLst>
          <pc:docMk/>
          <pc:sldMk cId="2521055347" sldId="270"/>
        </pc:sldMkLst>
        <pc:spChg chg="mod">
          <ac:chgData name="Sérgio Mersserschmidt" userId="475417ffb10bea56" providerId="LiveId" clId="{72D5243F-BEBA-43E8-B337-325828B19E6B}" dt="2022-11-07T19:37:32.434" v="1353" actId="255"/>
          <ac:spMkLst>
            <pc:docMk/>
            <pc:sldMk cId="2521055347" sldId="270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8:40:10.334" v="575" actId="20577"/>
          <ac:spMkLst>
            <pc:docMk/>
            <pc:sldMk cId="2521055347" sldId="270"/>
            <ac:spMk id="8" creationId="{95CE22A2-9C18-6B32-0C63-F2B1DC836578}"/>
          </ac:spMkLst>
        </pc:spChg>
      </pc:sldChg>
      <pc:sldChg chg="add del">
        <pc:chgData name="Sérgio Mersserschmidt" userId="475417ffb10bea56" providerId="LiveId" clId="{72D5243F-BEBA-43E8-B337-325828B19E6B}" dt="2022-11-07T18:27:33.830" v="457" actId="2696"/>
        <pc:sldMkLst>
          <pc:docMk/>
          <pc:sldMk cId="3382677728" sldId="270"/>
        </pc:sldMkLst>
      </pc:sldChg>
      <pc:sldChg chg="modSp add mod">
        <pc:chgData name="Sérgio Mersserschmidt" userId="475417ffb10bea56" providerId="LiveId" clId="{72D5243F-BEBA-43E8-B337-325828B19E6B}" dt="2022-11-07T18:55:52.520" v="919" actId="14100"/>
        <pc:sldMkLst>
          <pc:docMk/>
          <pc:sldMk cId="3513644614" sldId="271"/>
        </pc:sldMkLst>
        <pc:spChg chg="mod">
          <ac:chgData name="Sérgio Mersserschmidt" userId="475417ffb10bea56" providerId="LiveId" clId="{72D5243F-BEBA-43E8-B337-325828B19E6B}" dt="2022-11-07T18:55:52.520" v="919" actId="14100"/>
          <ac:spMkLst>
            <pc:docMk/>
            <pc:sldMk cId="3513644614" sldId="271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8:42:49.498" v="635" actId="20577"/>
          <ac:spMkLst>
            <pc:docMk/>
            <pc:sldMk cId="3513644614" sldId="271"/>
            <ac:spMk id="8" creationId="{95CE22A2-9C18-6B32-0C63-F2B1DC836578}"/>
          </ac:spMkLst>
        </pc:spChg>
      </pc:sldChg>
      <pc:sldChg chg="addSp modSp add mod">
        <pc:chgData name="Sérgio Mersserschmidt" userId="475417ffb10bea56" providerId="LiveId" clId="{72D5243F-BEBA-43E8-B337-325828B19E6B}" dt="2022-11-07T19:41:00.720" v="1378" actId="14100"/>
        <pc:sldMkLst>
          <pc:docMk/>
          <pc:sldMk cId="2970950703" sldId="272"/>
        </pc:sldMkLst>
        <pc:spChg chg="mod">
          <ac:chgData name="Sérgio Mersserschmidt" userId="475417ffb10bea56" providerId="LiveId" clId="{72D5243F-BEBA-43E8-B337-325828B19E6B}" dt="2022-11-07T19:40:40.443" v="1376" actId="255"/>
          <ac:spMkLst>
            <pc:docMk/>
            <pc:sldMk cId="2970950703" sldId="272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9:41:00.720" v="1378" actId="14100"/>
          <ac:spMkLst>
            <pc:docMk/>
            <pc:sldMk cId="2970950703" sldId="272"/>
            <ac:spMk id="5" creationId="{3E94A2C0-B504-7383-F7F5-AF1C339C27C7}"/>
          </ac:spMkLst>
        </pc:spChg>
        <pc:spChg chg="add mod">
          <ac:chgData name="Sérgio Mersserschmidt" userId="475417ffb10bea56" providerId="LiveId" clId="{72D5243F-BEBA-43E8-B337-325828B19E6B}" dt="2022-11-07T19:40:54.645" v="1377" actId="1076"/>
          <ac:spMkLst>
            <pc:docMk/>
            <pc:sldMk cId="2970950703" sldId="272"/>
            <ac:spMk id="6" creationId="{12C48675-967F-4540-A6B8-14CFA4B40999}"/>
          </ac:spMkLst>
        </pc:spChg>
        <pc:spChg chg="mod">
          <ac:chgData name="Sérgio Mersserschmidt" userId="475417ffb10bea56" providerId="LiveId" clId="{72D5243F-BEBA-43E8-B337-325828B19E6B}" dt="2022-11-07T18:48:04.578" v="711" actId="5793"/>
          <ac:spMkLst>
            <pc:docMk/>
            <pc:sldMk cId="2970950703" sldId="272"/>
            <ac:spMk id="8" creationId="{95CE22A2-9C18-6B32-0C63-F2B1DC836578}"/>
          </ac:spMkLst>
        </pc:spChg>
      </pc:sldChg>
      <pc:sldChg chg="addSp delSp modSp add mod ord">
        <pc:chgData name="Sérgio Mersserschmidt" userId="475417ffb10bea56" providerId="LiveId" clId="{72D5243F-BEBA-43E8-B337-325828B19E6B}" dt="2022-11-07T19:48:46.146" v="1402" actId="207"/>
        <pc:sldMkLst>
          <pc:docMk/>
          <pc:sldMk cId="3294294499" sldId="273"/>
        </pc:sldMkLst>
        <pc:spChg chg="mod">
          <ac:chgData name="Sérgio Mersserschmidt" userId="475417ffb10bea56" providerId="LiveId" clId="{72D5243F-BEBA-43E8-B337-325828B19E6B}" dt="2022-11-07T19:15:30.035" v="1067" actId="255"/>
          <ac:spMkLst>
            <pc:docMk/>
            <pc:sldMk cId="3294294499" sldId="273"/>
            <ac:spMk id="2" creationId="{F48B10EF-44FB-C460-1140-D01FC0F56DD6}"/>
          </ac:spMkLst>
        </pc:spChg>
        <pc:spChg chg="add del">
          <ac:chgData name="Sérgio Mersserschmidt" userId="475417ffb10bea56" providerId="LiveId" clId="{72D5243F-BEBA-43E8-B337-325828B19E6B}" dt="2022-11-07T19:04:27.125" v="996"/>
          <ac:spMkLst>
            <pc:docMk/>
            <pc:sldMk cId="3294294499" sldId="273"/>
            <ac:spMk id="3" creationId="{31FB4B6A-5189-443B-B0E7-91D8F92D98A4}"/>
          </ac:spMkLst>
        </pc:spChg>
        <pc:spChg chg="add del">
          <ac:chgData name="Sérgio Mersserschmidt" userId="475417ffb10bea56" providerId="LiveId" clId="{72D5243F-BEBA-43E8-B337-325828B19E6B}" dt="2022-11-07T19:04:40.040" v="999"/>
          <ac:spMkLst>
            <pc:docMk/>
            <pc:sldMk cId="3294294499" sldId="273"/>
            <ac:spMk id="4" creationId="{74D334F4-90E3-45A8-A2FD-210E4CA4822A}"/>
          </ac:spMkLst>
        </pc:spChg>
        <pc:spChg chg="mod">
          <ac:chgData name="Sérgio Mersserschmidt" userId="475417ffb10bea56" providerId="LiveId" clId="{72D5243F-BEBA-43E8-B337-325828B19E6B}" dt="2022-11-07T19:16:15.240" v="1071" actId="14100"/>
          <ac:spMkLst>
            <pc:docMk/>
            <pc:sldMk cId="3294294499" sldId="273"/>
            <ac:spMk id="5" creationId="{3E94A2C0-B504-7383-F7F5-AF1C339C27C7}"/>
          </ac:spMkLst>
        </pc:spChg>
        <pc:spChg chg="del">
          <ac:chgData name="Sérgio Mersserschmidt" userId="475417ffb10bea56" providerId="LiveId" clId="{72D5243F-BEBA-43E8-B337-325828B19E6B}" dt="2022-11-07T19:13:09.799" v="1059" actId="478"/>
          <ac:spMkLst>
            <pc:docMk/>
            <pc:sldMk cId="3294294499" sldId="273"/>
            <ac:spMk id="6" creationId="{12C48675-967F-4540-A6B8-14CFA4B40999}"/>
          </ac:spMkLst>
        </pc:spChg>
        <pc:spChg chg="add del">
          <ac:chgData name="Sérgio Mersserschmidt" userId="475417ffb10bea56" providerId="LiveId" clId="{72D5243F-BEBA-43E8-B337-325828B19E6B}" dt="2022-11-07T19:04:51.094" v="1003"/>
          <ac:spMkLst>
            <pc:docMk/>
            <pc:sldMk cId="3294294499" sldId="273"/>
            <ac:spMk id="7" creationId="{334EB110-8848-49FB-AABB-E5637880031B}"/>
          </ac:spMkLst>
        </pc:spChg>
        <pc:spChg chg="mod">
          <ac:chgData name="Sérgio Mersserschmidt" userId="475417ffb10bea56" providerId="LiveId" clId="{72D5243F-BEBA-43E8-B337-325828B19E6B}" dt="2022-11-07T19:48:46.146" v="1402" actId="207"/>
          <ac:spMkLst>
            <pc:docMk/>
            <pc:sldMk cId="3294294499" sldId="273"/>
            <ac:spMk id="8" creationId="{95CE22A2-9C18-6B32-0C63-F2B1DC836578}"/>
          </ac:spMkLst>
        </pc:spChg>
        <pc:spChg chg="add del">
          <ac:chgData name="Sérgio Mersserschmidt" userId="475417ffb10bea56" providerId="LiveId" clId="{72D5243F-BEBA-43E8-B337-325828B19E6B}" dt="2022-11-07T19:05:20.314" v="1005"/>
          <ac:spMkLst>
            <pc:docMk/>
            <pc:sldMk cId="3294294499" sldId="273"/>
            <ac:spMk id="9" creationId="{5B0049DB-4E49-4EBC-83A5-397934451973}"/>
          </ac:spMkLst>
        </pc:spChg>
        <pc:spChg chg="add del mod">
          <ac:chgData name="Sérgio Mersserschmidt" userId="475417ffb10bea56" providerId="LiveId" clId="{72D5243F-BEBA-43E8-B337-325828B19E6B}" dt="2022-11-07T19:06:51.698" v="1011" actId="478"/>
          <ac:spMkLst>
            <pc:docMk/>
            <pc:sldMk cId="3294294499" sldId="273"/>
            <ac:spMk id="10" creationId="{DAA4C195-6517-4C75-9D61-74F8D1D855A0}"/>
          </ac:spMkLst>
        </pc:spChg>
      </pc:sldChg>
      <pc:sldChg chg="delSp modSp add mod">
        <pc:chgData name="Sérgio Mersserschmidt" userId="475417ffb10bea56" providerId="LiveId" clId="{72D5243F-BEBA-43E8-B337-325828B19E6B}" dt="2022-11-07T19:48:01.192" v="1388" actId="14100"/>
        <pc:sldMkLst>
          <pc:docMk/>
          <pc:sldMk cId="93033921" sldId="274"/>
        </pc:sldMkLst>
        <pc:spChg chg="mod">
          <ac:chgData name="Sérgio Mersserschmidt" userId="475417ffb10bea56" providerId="LiveId" clId="{72D5243F-BEBA-43E8-B337-325828B19E6B}" dt="2022-11-07T19:15:45.102" v="1069" actId="14100"/>
          <ac:spMkLst>
            <pc:docMk/>
            <pc:sldMk cId="93033921" sldId="274"/>
            <ac:spMk id="2" creationId="{F48B10EF-44FB-C460-1140-D01FC0F56DD6}"/>
          </ac:spMkLst>
        </pc:spChg>
        <pc:spChg chg="mod">
          <ac:chgData name="Sérgio Mersserschmidt" userId="475417ffb10bea56" providerId="LiveId" clId="{72D5243F-BEBA-43E8-B337-325828B19E6B}" dt="2022-11-07T19:15:49.284" v="1070" actId="14100"/>
          <ac:spMkLst>
            <pc:docMk/>
            <pc:sldMk cId="93033921" sldId="274"/>
            <ac:spMk id="5" creationId="{3E94A2C0-B504-7383-F7F5-AF1C339C27C7}"/>
          </ac:spMkLst>
        </pc:spChg>
        <pc:spChg chg="del mod">
          <ac:chgData name="Sérgio Mersserschmidt" userId="475417ffb10bea56" providerId="LiveId" clId="{72D5243F-BEBA-43E8-B337-325828B19E6B}" dt="2022-11-07T19:14:16.665" v="1063" actId="478"/>
          <ac:spMkLst>
            <pc:docMk/>
            <pc:sldMk cId="93033921" sldId="274"/>
            <ac:spMk id="6" creationId="{12C48675-967F-4540-A6B8-14CFA4B40999}"/>
          </ac:spMkLst>
        </pc:spChg>
        <pc:spChg chg="mod">
          <ac:chgData name="Sérgio Mersserschmidt" userId="475417ffb10bea56" providerId="LiveId" clId="{72D5243F-BEBA-43E8-B337-325828B19E6B}" dt="2022-11-07T19:48:01.192" v="1388" actId="14100"/>
          <ac:spMkLst>
            <pc:docMk/>
            <pc:sldMk cId="93033921" sldId="274"/>
            <ac:spMk id="8" creationId="{95CE22A2-9C18-6B32-0C63-F2B1DC836578}"/>
          </ac:spMkLst>
        </pc:spChg>
      </pc:sldChg>
    </pc:docChg>
  </pc:docChgLst>
  <pc:docChgLst>
    <pc:chgData name="Ana Cláudia Vieira" userId="0a0ee827-3f83-4a9a-87d9-c6f0ce2b20eb" providerId="ADAL" clId="{97D368F0-7C70-4455-94AD-8EDF2D6C4828}"/>
    <pc:docChg chg="undo custSel modSld">
      <pc:chgData name="Ana Cláudia Vieira" userId="0a0ee827-3f83-4a9a-87d9-c6f0ce2b20eb" providerId="ADAL" clId="{97D368F0-7C70-4455-94AD-8EDF2D6C4828}" dt="2022-11-04T12:41:37.079" v="239" actId="20577"/>
      <pc:docMkLst>
        <pc:docMk/>
      </pc:docMkLst>
      <pc:sldChg chg="modSp mod">
        <pc:chgData name="Ana Cláudia Vieira" userId="0a0ee827-3f83-4a9a-87d9-c6f0ce2b20eb" providerId="ADAL" clId="{97D368F0-7C70-4455-94AD-8EDF2D6C4828}" dt="2022-11-04T12:41:37.079" v="239" actId="20577"/>
        <pc:sldMkLst>
          <pc:docMk/>
          <pc:sldMk cId="695853886" sldId="256"/>
        </pc:sldMkLst>
        <pc:spChg chg="mod">
          <ac:chgData name="Ana Cláudia Vieira" userId="0a0ee827-3f83-4a9a-87d9-c6f0ce2b20eb" providerId="ADAL" clId="{97D368F0-7C70-4455-94AD-8EDF2D6C4828}" dt="2022-11-04T12:41:37.079" v="239" actId="20577"/>
          <ac:spMkLst>
            <pc:docMk/>
            <pc:sldMk cId="695853886" sldId="256"/>
            <ac:spMk id="8" creationId="{F48F0DD8-21D3-6F7D-FFF2-A1AB05D254D5}"/>
          </ac:spMkLst>
        </pc:spChg>
      </pc:sldChg>
      <pc:sldChg chg="modSp mod">
        <pc:chgData name="Ana Cláudia Vieira" userId="0a0ee827-3f83-4a9a-87d9-c6f0ce2b20eb" providerId="ADAL" clId="{97D368F0-7C70-4455-94AD-8EDF2D6C4828}" dt="2022-11-04T12:41:19.545" v="218" actId="20577"/>
        <pc:sldMkLst>
          <pc:docMk/>
          <pc:sldMk cId="2757244951" sldId="259"/>
        </pc:sldMkLst>
        <pc:spChg chg="mod">
          <ac:chgData name="Ana Cláudia Vieira" userId="0a0ee827-3f83-4a9a-87d9-c6f0ce2b20eb" providerId="ADAL" clId="{97D368F0-7C70-4455-94AD-8EDF2D6C4828}" dt="2022-11-04T12:41:19.545" v="218" actId="20577"/>
          <ac:spMkLst>
            <pc:docMk/>
            <pc:sldMk cId="2757244951" sldId="259"/>
            <ac:spMk id="2" creationId="{F48B10EF-44FB-C460-1140-D01FC0F56DD6}"/>
          </ac:spMkLst>
        </pc:spChg>
        <pc:spChg chg="mod">
          <ac:chgData name="Ana Cláudia Vieira" userId="0a0ee827-3f83-4a9a-87d9-c6f0ce2b20eb" providerId="ADAL" clId="{97D368F0-7C70-4455-94AD-8EDF2D6C4828}" dt="2022-11-04T12:41:02.735" v="197"/>
          <ac:spMkLst>
            <pc:docMk/>
            <pc:sldMk cId="2757244951" sldId="259"/>
            <ac:spMk id="3" creationId="{71135873-CB09-E0B2-275F-76905C3A58FE}"/>
          </ac:spMkLst>
        </pc:spChg>
        <pc:spChg chg="mod">
          <ac:chgData name="Ana Cláudia Vieira" userId="0a0ee827-3f83-4a9a-87d9-c6f0ce2b20eb" providerId="ADAL" clId="{97D368F0-7C70-4455-94AD-8EDF2D6C4828}" dt="2022-11-04T12:41:11.786" v="200"/>
          <ac:spMkLst>
            <pc:docMk/>
            <pc:sldMk cId="2757244951" sldId="259"/>
            <ac:spMk id="8" creationId="{95CE22A2-9C18-6B32-0C63-F2B1DC836578}"/>
          </ac:spMkLst>
        </pc:spChg>
      </pc:sldChg>
      <pc:sldChg chg="modSp mod">
        <pc:chgData name="Ana Cláudia Vieira" userId="0a0ee827-3f83-4a9a-87d9-c6f0ce2b20eb" providerId="ADAL" clId="{97D368F0-7C70-4455-94AD-8EDF2D6C4828}" dt="2022-11-04T12:36:53.229" v="66"/>
        <pc:sldMkLst>
          <pc:docMk/>
          <pc:sldMk cId="577786639" sldId="260"/>
        </pc:sldMkLst>
        <pc:spChg chg="mod">
          <ac:chgData name="Ana Cláudia Vieira" userId="0a0ee827-3f83-4a9a-87d9-c6f0ce2b20eb" providerId="ADAL" clId="{97D368F0-7C70-4455-94AD-8EDF2D6C4828}" dt="2022-11-04T12:34:54.518" v="34" actId="20577"/>
          <ac:spMkLst>
            <pc:docMk/>
            <pc:sldMk cId="577786639" sldId="260"/>
            <ac:spMk id="2" creationId="{F48B10EF-44FB-C460-1140-D01FC0F56DD6}"/>
          </ac:spMkLst>
        </pc:spChg>
        <pc:spChg chg="mod">
          <ac:chgData name="Ana Cláudia Vieira" userId="0a0ee827-3f83-4a9a-87d9-c6f0ce2b20eb" providerId="ADAL" clId="{97D368F0-7C70-4455-94AD-8EDF2D6C4828}" dt="2022-11-04T12:36:53.229" v="66"/>
          <ac:spMkLst>
            <pc:docMk/>
            <pc:sldMk cId="577786639" sldId="260"/>
            <ac:spMk id="11" creationId="{5734A1AD-AE9B-EAE2-43ED-D0B5238C0477}"/>
          </ac:spMkLst>
        </pc:spChg>
      </pc:sldChg>
      <pc:sldChg chg="addSp delSp modSp mod">
        <pc:chgData name="Ana Cláudia Vieira" userId="0a0ee827-3f83-4a9a-87d9-c6f0ce2b20eb" providerId="ADAL" clId="{97D368F0-7C70-4455-94AD-8EDF2D6C4828}" dt="2022-11-04T12:38:42.884" v="100" actId="1076"/>
        <pc:sldMkLst>
          <pc:docMk/>
          <pc:sldMk cId="4057796238" sldId="261"/>
        </pc:sldMkLst>
        <pc:spChg chg="mod">
          <ac:chgData name="Ana Cláudia Vieira" userId="0a0ee827-3f83-4a9a-87d9-c6f0ce2b20eb" providerId="ADAL" clId="{97D368F0-7C70-4455-94AD-8EDF2D6C4828}" dt="2022-11-04T12:37:26.341" v="94"/>
          <ac:spMkLst>
            <pc:docMk/>
            <pc:sldMk cId="4057796238" sldId="261"/>
            <ac:spMk id="8" creationId="{EEB379FF-2349-DB64-1162-C0B77EB3D413}"/>
          </ac:spMkLst>
        </pc:spChg>
        <pc:spChg chg="mod">
          <ac:chgData name="Ana Cláudia Vieira" userId="0a0ee827-3f83-4a9a-87d9-c6f0ce2b20eb" providerId="ADAL" clId="{97D368F0-7C70-4455-94AD-8EDF2D6C4828}" dt="2022-11-04T12:37:08.402" v="93" actId="20577"/>
          <ac:spMkLst>
            <pc:docMk/>
            <pc:sldMk cId="4057796238" sldId="261"/>
            <ac:spMk id="19" creationId="{1F732359-8378-A93F-9D7F-02BBE770428F}"/>
          </ac:spMkLst>
        </pc:spChg>
        <pc:picChg chg="del">
          <ac:chgData name="Ana Cláudia Vieira" userId="0a0ee827-3f83-4a9a-87d9-c6f0ce2b20eb" providerId="ADAL" clId="{97D368F0-7C70-4455-94AD-8EDF2D6C4828}" dt="2022-11-04T12:36:59.188" v="67" actId="478"/>
          <ac:picMkLst>
            <pc:docMk/>
            <pc:sldMk cId="4057796238" sldId="261"/>
            <ac:picMk id="13" creationId="{22088573-49B0-8509-DC4A-D7C8CE70F2CA}"/>
          </ac:picMkLst>
        </pc:picChg>
        <pc:picChg chg="add mod">
          <ac:chgData name="Ana Cláudia Vieira" userId="0a0ee827-3f83-4a9a-87d9-c6f0ce2b20eb" providerId="ADAL" clId="{97D368F0-7C70-4455-94AD-8EDF2D6C4828}" dt="2022-11-04T12:38:42.884" v="100" actId="1076"/>
          <ac:picMkLst>
            <pc:docMk/>
            <pc:sldMk cId="4057796238" sldId="261"/>
            <ac:picMk id="1026" creationId="{962C4203-D805-5E34-9494-F8A8D143185E}"/>
          </ac:picMkLst>
        </pc:picChg>
      </pc:sldChg>
      <pc:sldChg chg="modSp mod">
        <pc:chgData name="Ana Cláudia Vieira" userId="0a0ee827-3f83-4a9a-87d9-c6f0ce2b20eb" providerId="ADAL" clId="{97D368F0-7C70-4455-94AD-8EDF2D6C4828}" dt="2022-11-04T12:40:43.717" v="196" actId="20577"/>
        <pc:sldMkLst>
          <pc:docMk/>
          <pc:sldMk cId="2345336918" sldId="263"/>
        </pc:sldMkLst>
        <pc:spChg chg="mod">
          <ac:chgData name="Ana Cláudia Vieira" userId="0a0ee827-3f83-4a9a-87d9-c6f0ce2b20eb" providerId="ADAL" clId="{97D368F0-7C70-4455-94AD-8EDF2D6C4828}" dt="2022-11-04T12:40:38.510" v="186" actId="20577"/>
          <ac:spMkLst>
            <pc:docMk/>
            <pc:sldMk cId="2345336918" sldId="263"/>
            <ac:spMk id="7" creationId="{1BF9C989-2EFB-A6D2-1E8D-4B1F3C34373B}"/>
          </ac:spMkLst>
        </pc:spChg>
        <pc:spChg chg="mod">
          <ac:chgData name="Ana Cláudia Vieira" userId="0a0ee827-3f83-4a9a-87d9-c6f0ce2b20eb" providerId="ADAL" clId="{97D368F0-7C70-4455-94AD-8EDF2D6C4828}" dt="2022-11-04T12:40:25.140" v="165" actId="20577"/>
          <ac:spMkLst>
            <pc:docMk/>
            <pc:sldMk cId="2345336918" sldId="263"/>
            <ac:spMk id="10" creationId="{21CC6822-ED16-C0FA-F577-85237F3F0C0C}"/>
          </ac:spMkLst>
        </pc:spChg>
        <pc:spChg chg="mod">
          <ac:chgData name="Ana Cláudia Vieira" userId="0a0ee827-3f83-4a9a-87d9-c6f0ce2b20eb" providerId="ADAL" clId="{97D368F0-7C70-4455-94AD-8EDF2D6C4828}" dt="2022-11-04T12:40:43.717" v="196" actId="20577"/>
          <ac:spMkLst>
            <pc:docMk/>
            <pc:sldMk cId="2345336918" sldId="263"/>
            <ac:spMk id="11" creationId="{7A6F158C-3E68-A318-4405-AC7A9B73A715}"/>
          </ac:spMkLst>
        </pc:spChg>
      </pc:sldChg>
      <pc:sldChg chg="modSp mod">
        <pc:chgData name="Ana Cláudia Vieira" userId="0a0ee827-3f83-4a9a-87d9-c6f0ce2b20eb" providerId="ADAL" clId="{97D368F0-7C70-4455-94AD-8EDF2D6C4828}" dt="2022-11-04T12:40:17.722" v="157"/>
        <pc:sldMkLst>
          <pc:docMk/>
          <pc:sldMk cId="3485370287" sldId="264"/>
        </pc:sldMkLst>
        <pc:spChg chg="mod">
          <ac:chgData name="Ana Cláudia Vieira" userId="0a0ee827-3f83-4a9a-87d9-c6f0ce2b20eb" providerId="ADAL" clId="{97D368F0-7C70-4455-94AD-8EDF2D6C4828}" dt="2022-11-04T12:39:28.559" v="119" actId="20577"/>
          <ac:spMkLst>
            <pc:docMk/>
            <pc:sldMk cId="3485370287" sldId="264"/>
            <ac:spMk id="3" creationId="{7C08BF4A-060E-4560-878A-FEAE8977077E}"/>
          </ac:spMkLst>
        </pc:spChg>
        <pc:spChg chg="mod">
          <ac:chgData name="Ana Cláudia Vieira" userId="0a0ee827-3f83-4a9a-87d9-c6f0ce2b20eb" providerId="ADAL" clId="{97D368F0-7C70-4455-94AD-8EDF2D6C4828}" dt="2022-11-04T12:39:08.451" v="109"/>
          <ac:spMkLst>
            <pc:docMk/>
            <pc:sldMk cId="3485370287" sldId="264"/>
            <ac:spMk id="7" creationId="{6ECB1CB0-EEF9-08F9-E749-0C5CC53613B3}"/>
          </ac:spMkLst>
        </pc:spChg>
        <pc:spChg chg="mod">
          <ac:chgData name="Ana Cláudia Vieira" userId="0a0ee827-3f83-4a9a-87d9-c6f0ce2b20eb" providerId="ADAL" clId="{97D368F0-7C70-4455-94AD-8EDF2D6C4828}" dt="2022-11-04T12:38:52.842" v="106" actId="20577"/>
          <ac:spMkLst>
            <pc:docMk/>
            <pc:sldMk cId="3485370287" sldId="264"/>
            <ac:spMk id="11" creationId="{5A36DC12-5FEA-E8CB-7C58-89B82F4C7E9D}"/>
          </ac:spMkLst>
        </pc:spChg>
        <pc:spChg chg="mod">
          <ac:chgData name="Ana Cláudia Vieira" userId="0a0ee827-3f83-4a9a-87d9-c6f0ce2b20eb" providerId="ADAL" clId="{97D368F0-7C70-4455-94AD-8EDF2D6C4828}" dt="2022-11-04T12:39:32.763" v="123" actId="20577"/>
          <ac:spMkLst>
            <pc:docMk/>
            <pc:sldMk cId="3485370287" sldId="264"/>
            <ac:spMk id="15" creationId="{1C5B0228-2CF8-2FDE-2DC9-84D668F94628}"/>
          </ac:spMkLst>
        </pc:spChg>
        <pc:spChg chg="mod">
          <ac:chgData name="Ana Cláudia Vieira" userId="0a0ee827-3f83-4a9a-87d9-c6f0ce2b20eb" providerId="ADAL" clId="{97D368F0-7C70-4455-94AD-8EDF2D6C4828}" dt="2022-11-04T12:39:50.329" v="131" actId="20577"/>
          <ac:spMkLst>
            <pc:docMk/>
            <pc:sldMk cId="3485370287" sldId="264"/>
            <ac:spMk id="19" creationId="{689CB577-FFDD-5ACD-FDCC-323E1F8987C6}"/>
          </ac:spMkLst>
        </pc:spChg>
        <pc:spChg chg="mod">
          <ac:chgData name="Ana Cláudia Vieira" userId="0a0ee827-3f83-4a9a-87d9-c6f0ce2b20eb" providerId="ADAL" clId="{97D368F0-7C70-4455-94AD-8EDF2D6C4828}" dt="2022-11-04T12:40:17.722" v="157"/>
          <ac:spMkLst>
            <pc:docMk/>
            <pc:sldMk cId="3485370287" sldId="264"/>
            <ac:spMk id="22" creationId="{5555A542-7267-3E09-481F-5EE60D0794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BFB1C-E4D8-E486-A68A-AED4FDF39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0A5E9-A783-4593-A12E-DCAC5E289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D2986-036C-E672-EABA-B92B2C67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BFEB9F-ED54-4E29-B388-6BD95E65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9C41B-8FE7-1359-966E-6D683F19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4C51CA-C91A-A58C-DACB-25F926228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C1808-BB87-B351-187F-F04A54D7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936341-7C9C-BE37-7F7B-17F3D0D4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D6466E-9D94-AD94-82AD-2E334505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40B06-2E50-3C50-4BF7-BC9E8F0E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3857B8-968A-B878-93A5-B22F2398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28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805F34-4AFF-7E73-3D4B-CD5EC6FE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042BBD-0353-E431-FE00-9F51703E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C06D0E-3EB2-C6D7-E3C3-E1F30791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3FD4F-260A-E942-4A22-B1A21770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888913-0C29-9E33-C922-52732456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5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A8EB3-EA00-5DCD-53D5-46AB5874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77C40-378C-6593-9371-9A88263A9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DC1341-75CB-148A-8851-278BAFF6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87C5A-8582-6CE0-976F-85421F94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EB87A-E8BA-57E1-0B6B-7E2CAF46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4373F2-4EA4-B301-AF53-8899502A1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0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70A05-B906-9F84-D5DC-BC5037E7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4D5338-5DDE-E5E6-F6E0-FE621AE5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41355-F77E-1801-444A-395431C1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712284-CE68-0E87-0B11-1E1CB078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2D55C-41F8-9078-7E22-2DBD26DB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83B26B-FD79-5A3E-E45C-C8ABF8891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8BF30-FAFD-28D6-08D4-CC9DAF23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6DFDA-136C-54DE-9F96-8FCB48BEB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39FC57-D87D-A16E-B50A-1B68B4C7B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825E20-7574-1A92-9A68-5831DB0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C510DA-D484-65A9-FFF7-CABB47C5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A83637-EDD3-4925-F4DA-B8249DFC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0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57D78-7E90-C2D9-8EF2-6C8EF769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F6A12-3C9F-D2A9-A6C9-7CD4484BB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F8F326-830C-5F1C-3C88-6AE0B7E7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EDFB0E-AE75-9CF8-CF63-A26AB0FB3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164042-D23B-7C76-0C1F-CD501988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3B7415-5DA4-FA1B-DC73-E19F9B4F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1A6D3E-7A47-DD89-0F78-17C12E11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2B2E30-4094-0670-4F08-0C62B90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90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82E87-F1AA-AF58-9055-7D705452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0D32A4-55F3-6CBF-0F2E-4DB27EE0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A78D70-9B40-E392-EDC6-51A3B53A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95428C1-57F7-106B-776F-3F2EC9DF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3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7C25E8-57D4-3795-535C-7DB43D5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51616D-4215-1F21-23A7-FB335F9C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E4BCBF-3F0D-DF02-7E53-B8C10807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5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61446-6CD9-3D82-FD97-A7DF2136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C6031-136D-C3C5-9980-68B59E3B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D7D77E-977E-F8A7-A3CB-937E9D02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52B83-E997-CFDD-096D-022A2044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751F30-BD24-9ADF-DD96-918FBF34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FBDB4B-1C80-457F-A65D-31D46D92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AE9AE-D5F1-BBC9-9284-9180D49A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4E5772-F041-B601-937E-BB25BAA75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D7088E-7BCC-D5A5-918D-4EC5F263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C6FEF2-F56F-CCAD-0C31-6BBF15E9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162329-C688-8463-F59B-1C23A910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2CCA11-484F-3A72-398E-61FCCC93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DE3570-784C-3D78-8B60-E20D4F25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DEA41-5984-32FB-664C-128CE276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22FD66-C57D-4629-BC8F-BAB8C4D8F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834D-E807-4003-8298-B79337A51B1A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001A39-DF12-857F-89D3-2641FC30F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4C1352-76AA-9489-334F-0409D4456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9782-79CE-4FF8-96A4-091DD8A5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9DC825-F675-2ADC-BDE4-11C45C586D82}"/>
              </a:ext>
            </a:extLst>
          </p:cNvPr>
          <p:cNvSpPr/>
          <p:nvPr/>
        </p:nvSpPr>
        <p:spPr>
          <a:xfrm>
            <a:off x="0" y="2893054"/>
            <a:ext cx="12192000" cy="66929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8F0DD8-21D3-6F7D-FFF2-A1AB05D254D5}"/>
              </a:ext>
            </a:extLst>
          </p:cNvPr>
          <p:cNvSpPr txBox="1"/>
          <p:nvPr/>
        </p:nvSpPr>
        <p:spPr>
          <a:xfrm>
            <a:off x="0" y="293115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FBBA44"/>
                </a:solidFill>
                <a:latin typeface="Vollkorn" panose="00000500000000000000" pitchFamily="50" charset="0"/>
              </a:rPr>
              <a:t>Atos de averbações e registros no RN e RS relacionados à energia eólica.</a:t>
            </a:r>
          </a:p>
        </p:txBody>
      </p:sp>
    </p:spTree>
    <p:extLst>
      <p:ext uri="{BB962C8B-B14F-4D97-AF65-F5344CB8AC3E}">
        <p14:creationId xmlns:p14="http://schemas.microsoft.com/office/powerpoint/2010/main" val="69585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41985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876"/>
            <a:ext cx="5324476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Servidão Administrativa: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199" y="1943099"/>
            <a:ext cx="10591801" cy="3524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TJGO – AGRAVO DE INSTRUMENTO N. 51708-0/180 – ACÓRDÃO 31/10/2006.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“AGRAVO DE INSTRUMENTO. AÇÃO DE CONSTITUIÇÃO DE SERVIDÃO ADMINISTRATIVA. MONTAGEM DE LINHAS DE GERAÇÃO, TRANSMISSÃO E DISTRIBUIÇÃO DE ENERGIA ELÉTRICA. PREVALENCIA DO INTERESSE PUBLICO SOBRE O PRIVADO. 1 – EM SE TRATANDO DE CONSTITUIÇÃO DE SERVIDÃO ADMINISTRATIVA, O INTERESSE PÚBLICO SUPLANTA O INTERESSE PRIVADO. 2 – A JURISPRUDENCIA PATRIA EXPÕE QUE, COM O ADVENTO DA LEI N 9.427/96 E DECRETO N 2.335/97, INSTITUIDORES DA ANEEL – AGENCIA NACIONAL DE ENERGIA ELÉTRICA, NÃO MAIS SE EXIGE QUE A DECLARAÇÃO DE UTILIDADE PUBLICA PARA FINS DE DESAPROPRIAÇÃO OU CONSTITUIÇÃO DE SERVIDÃO ADMINISTRATIVA PARA A INSTALAÇÃO DE ENERGIA ELETRICA, SEJA FEITA POR DECRETO DO CHEFE DO PODER EXECUTIVO. 3. AGRAVO CONHECIDO E IMPROVIDO”.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429376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5920409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Servidão Administrativa: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734A1AD-AE9B-EAE2-43ED-D0B5238C0477}"/>
              </a:ext>
            </a:extLst>
          </p:cNvPr>
          <p:cNvSpPr txBox="1">
            <a:spLocks/>
          </p:cNvSpPr>
          <p:nvPr/>
        </p:nvSpPr>
        <p:spPr>
          <a:xfrm>
            <a:off x="1055205" y="1832110"/>
            <a:ext cx="10081591" cy="3604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apenas o imóvel serviente, sendo que o interesse público – sociedade - é o dominante.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espécie de instituição de direito real – limitação do direito de propriedade – de natureza originária e, com isto, mitiga-se alguns princípios registrais como da especialidade subjetiva e objetiva.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regulada pelo Decreto-Lei nº 3.365/41 – que trata das desapropriações para utilidade pública, aplicável também às servidões administrativas.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 à ANEEL – Agência Nacional de Energia Elétrica a competência para editar o documento que declara a utilidade pública, que por sua vez poderá delegar a execução do serviço público à entidade privada, por meio de Leilão, sendo que a empresa vencedora tem legitimidade para buscar/efetuar a constituição da servidão administrativa. </a:t>
            </a:r>
            <a:endParaRPr lang="pt-BR" sz="1600" dirty="0">
              <a:latin typeface="Figtre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6D1D3923-C597-2368-78FE-4AE137D25E50}"/>
              </a:ext>
            </a:extLst>
          </p:cNvPr>
          <p:cNvGrpSpPr/>
          <p:nvPr/>
        </p:nvGrpSpPr>
        <p:grpSpPr>
          <a:xfrm>
            <a:off x="2557670" y="550756"/>
            <a:ext cx="7076660" cy="619539"/>
            <a:chOff x="2557670" y="550756"/>
            <a:chExt cx="7076660" cy="61953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05C144A7-A453-FBCB-222A-FA18077A7192}"/>
                </a:ext>
              </a:extLst>
            </p:cNvPr>
            <p:cNvSpPr/>
            <p:nvPr/>
          </p:nvSpPr>
          <p:spPr>
            <a:xfrm>
              <a:off x="2557670" y="550756"/>
              <a:ext cx="7076660" cy="619539"/>
            </a:xfrm>
            <a:prstGeom prst="rect">
              <a:avLst/>
            </a:prstGeom>
            <a:solidFill>
              <a:srgbClr val="E95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F9C989-2EFB-A6D2-1E8D-4B1F3C34373B}"/>
                </a:ext>
              </a:extLst>
            </p:cNvPr>
            <p:cNvSpPr txBox="1"/>
            <p:nvPr/>
          </p:nvSpPr>
          <p:spPr>
            <a:xfrm>
              <a:off x="3193774" y="572268"/>
              <a:ext cx="5804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FBBA44"/>
                  </a:solidFill>
                  <a:latin typeface="Vollkorn" panose="00000500000000000000" pitchFamily="50" charset="0"/>
                </a:rPr>
                <a:t>OBRIGADO!</a:t>
              </a:r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1CC6822-ED16-C0FA-F577-85237F3F0C0C}"/>
              </a:ext>
            </a:extLst>
          </p:cNvPr>
          <p:cNvSpPr txBox="1">
            <a:spLocks/>
          </p:cNvSpPr>
          <p:nvPr/>
        </p:nvSpPr>
        <p:spPr>
          <a:xfrm>
            <a:off x="3571462" y="1322202"/>
            <a:ext cx="5049077" cy="48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300" b="1" dirty="0">
                <a:solidFill>
                  <a:schemeClr val="bg1"/>
                </a:solidFill>
                <a:latin typeface="Vollkorn" panose="00000500000000000000" pitchFamily="50" charset="0"/>
              </a:rPr>
              <a:t>Sérgio Mersserschmidt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A6F158C-3E68-A318-4405-AC7A9B73A715}"/>
              </a:ext>
            </a:extLst>
          </p:cNvPr>
          <p:cNvSpPr txBox="1">
            <a:spLocks/>
          </p:cNvSpPr>
          <p:nvPr/>
        </p:nvSpPr>
        <p:spPr>
          <a:xfrm>
            <a:off x="3571462" y="1698689"/>
            <a:ext cx="5049076" cy="61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bg1"/>
                </a:solidFill>
                <a:latin typeface="Figtree" pitchFamily="50" charset="0"/>
              </a:rPr>
              <a:t>(53) 99975.0911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bg1"/>
                </a:solidFill>
                <a:latin typeface="Figtree" pitchFamily="50" charset="0"/>
              </a:rPr>
              <a:t>sergiomersserschmidt@gmail.com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C655A2B-F6AD-784C-D7BC-BD88FCCE440A}"/>
              </a:ext>
            </a:extLst>
          </p:cNvPr>
          <p:cNvSpPr/>
          <p:nvPr/>
        </p:nvSpPr>
        <p:spPr>
          <a:xfrm>
            <a:off x="0" y="2733865"/>
            <a:ext cx="12192000" cy="734891"/>
          </a:xfrm>
          <a:prstGeom prst="rect">
            <a:avLst/>
          </a:prstGeom>
          <a:solidFill>
            <a:srgbClr val="FBB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9D53083-679F-70F9-F7CA-B29B24BB109A}"/>
              </a:ext>
            </a:extLst>
          </p:cNvPr>
          <p:cNvGrpSpPr/>
          <p:nvPr/>
        </p:nvGrpSpPr>
        <p:grpSpPr>
          <a:xfrm>
            <a:off x="4277140" y="2559604"/>
            <a:ext cx="3637721" cy="1188815"/>
            <a:chOff x="3571462" y="2559604"/>
            <a:chExt cx="3637721" cy="1188815"/>
          </a:xfrm>
        </p:grpSpPr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7620DAB7-2714-678A-DD80-1332AA347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7381" y="2943185"/>
              <a:ext cx="738663" cy="805234"/>
            </a:xfrm>
            <a:prstGeom prst="rect">
              <a:avLst/>
            </a:prstGeom>
          </p:spPr>
        </p:pic>
        <p:sp>
          <p:nvSpPr>
            <p:cNvPr id="22" name="Espaço Reservado para Conteúdo 2">
              <a:extLst>
                <a:ext uri="{FF2B5EF4-FFF2-40B4-BE49-F238E27FC236}">
                  <a16:creationId xmlns:a16="http://schemas.microsoft.com/office/drawing/2014/main" id="{14621A10-FC69-1B19-6301-FA8FEED849B7}"/>
                </a:ext>
              </a:extLst>
            </p:cNvPr>
            <p:cNvSpPr txBox="1">
              <a:spLocks/>
            </p:cNvSpPr>
            <p:nvPr/>
          </p:nvSpPr>
          <p:spPr>
            <a:xfrm>
              <a:off x="3571462" y="2559604"/>
              <a:ext cx="945862" cy="3403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pt-BR" sz="1100" dirty="0">
                  <a:solidFill>
                    <a:schemeClr val="bg1"/>
                  </a:solidFill>
                  <a:latin typeface="Figtree" pitchFamily="50" charset="0"/>
                </a:rPr>
                <a:t>Realização:</a:t>
              </a:r>
            </a:p>
          </p:txBody>
        </p:sp>
        <p:sp>
          <p:nvSpPr>
            <p:cNvPr id="26" name="Espaço Reservado para Conteúdo 2">
              <a:extLst>
                <a:ext uri="{FF2B5EF4-FFF2-40B4-BE49-F238E27FC236}">
                  <a16:creationId xmlns:a16="http://schemas.microsoft.com/office/drawing/2014/main" id="{17425D76-AE0A-973F-E603-C096BFFBAF2E}"/>
                </a:ext>
              </a:extLst>
            </p:cNvPr>
            <p:cNvSpPr txBox="1">
              <a:spLocks/>
            </p:cNvSpPr>
            <p:nvPr/>
          </p:nvSpPr>
          <p:spPr>
            <a:xfrm>
              <a:off x="4797288" y="2559604"/>
              <a:ext cx="945862" cy="3403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pt-BR" sz="1100" dirty="0">
                  <a:solidFill>
                    <a:schemeClr val="bg1"/>
                  </a:solidFill>
                  <a:latin typeface="Figtree" pitchFamily="50" charset="0"/>
                </a:rPr>
                <a:t>Apoio:</a:t>
              </a:r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4D01B1AA-3574-DD2F-AA34-81D1ED322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288" y="3087310"/>
              <a:ext cx="1395194" cy="516984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373351CD-4571-BFBB-D969-D3D4B671F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230" y="3008188"/>
              <a:ext cx="841953" cy="675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33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E691AAC-A43B-B7B7-E026-A9DE1CE87D8E}"/>
              </a:ext>
            </a:extLst>
          </p:cNvPr>
          <p:cNvSpPr/>
          <p:nvPr/>
        </p:nvSpPr>
        <p:spPr>
          <a:xfrm>
            <a:off x="838200" y="2363781"/>
            <a:ext cx="4687957" cy="272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1034415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10344151" cy="853975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A) Formas de Contratação – Parques Eólicos: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6096000" y="2268530"/>
            <a:ext cx="5522843" cy="33262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Basicamente temos 4 tipos/espécies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contratação para energia eólica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Arrendamento.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Locação.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Direito de Superfície.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Concessão de Direito Real de Uso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1.225, XII do CC.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92043A-1E35-40FA-80E9-336AA2B6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68498"/>
            <a:ext cx="4460670" cy="25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09600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5257801" cy="853975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1. Arrendamento: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201" y="1809750"/>
            <a:ext cx="10382250" cy="3619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contratação ainda que tenha esta denominação e como objeto imóvel rural, não é um contrato agrário, não sendo regulado pela Lei nº 4.504/64 e seu Regulamento Decreto nº 59.566/66, pois não se refere à exploração extrativa agrícola, pecuária ou agroindustrial. </a:t>
            </a:r>
          </a:p>
          <a:p>
            <a:pPr marL="0" indent="0"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 uma locação para a instalação de parque eólico destinado à exploração industrial.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sentido temos a seguinte decisão: </a:t>
            </a:r>
          </a:p>
          <a:p>
            <a:pPr indent="0" algn="just">
              <a:lnSpc>
                <a:spcPct val="107000"/>
              </a:lnSpc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TJRS Nº 70014641666 – JULGADO EM 29/06/2006.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 INTERNA. CONTRATO DE ARRENDAMENTO DE ÁREA RURAL PARA EXPLORAÇÃO INDUSTRIAL. GERAÇÃO DE ENERGIA EÓLICA POR AEROGERADORES. LOCAÇÃO INDUSTRIAL. COMPETENCIA DECLINADA.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Demanda que envolve contrato de locação de área rural, arrendada para a instalação de parque eólico.  Contrato de locação industrial. Ação que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refoge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competência da 10ª Câmara Cível. Declinaram.</a:t>
            </a:r>
            <a:endParaRPr lang="pt-BR" sz="4000" b="1" dirty="0">
              <a:solidFill>
                <a:schemeClr val="bg1"/>
              </a:solidFill>
              <a:latin typeface="Vollkor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09600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4552951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Arrendamento: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201" y="1809750"/>
            <a:ext cx="1038225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possível a contratação por instrumento particular, exceto se houver empresa estrangeira ou equiparada, quando é necessária a escritura pública.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imóvel localizado em faixa de fronteira, havendo pessoa jurídica estrangeira ou equiparada, é necessária a autorização do CDN.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Deverá ser observada também a extensão do imóvel – área – quando houver pessoa jurídica estrangeira ou equiparada, que poderá ensejar a autorização do CDN. Na maioria das vezes isto ocorrerá, pois envolve imóvel de grande extensão (parecer CGU/AGU nº 01/2008 – RVJ, do Consultor-Geral da União, emitido em 3 de setembro de 2008 e aprovado, em 19 de agosto de 2010, pelo Advogado-Geral da União e, no dia 23 seguinte, pelo Presidente da República).</a:t>
            </a:r>
            <a:endParaRPr lang="pt-BR" sz="4000" b="1" dirty="0">
              <a:solidFill>
                <a:schemeClr val="bg1"/>
              </a:solidFill>
              <a:latin typeface="Vollkor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3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09600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3867151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2. Locação: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201" y="1809750"/>
            <a:ext cx="10382250" cy="3619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atípico, semelhante ao da arrendamento industrial. As partes ajustam livremente as condições deste, observados os princípios gerais do direito.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possível a contratação por instrumento particular, exceto se houver empresa estrangeira ou equiparada, quando é necessária a escritura pública.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imóvel localizado em faixa de fronteira, havendo pessoa jurídica estrangeira ou equiparada, é necessária a autorização do CDN.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Deverá ser observada também a extensão do imóvel – área – quando houver pessoa jurídica estrangeira ou equiparada, que poderá ensejar a autorização do CDN. Na maioria das vezes isto ocorrerá, pois envolve imóvel de grande extensão (parecer CGU/AGU nº 01/2008 – RVJ, do Consultor-Geral da União, emitido em 3 de setembro de 2008 e aprovado, em 19 de agosto de 2010, pelo Advogado-Geral da União e, no dia 23 seguinte, pelo Presidente da República).</a:t>
            </a:r>
            <a:endParaRPr lang="pt-BR" sz="4000" b="1" dirty="0">
              <a:solidFill>
                <a:schemeClr val="bg1"/>
              </a:solidFill>
              <a:latin typeface="Vollkor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09600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5257801" cy="85397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BBA44"/>
                </a:solidFill>
                <a:latin typeface="Vollkorn" panose="00000500000000000000" pitchFamily="50" charset="0"/>
              </a:rPr>
              <a:t>3. Direito de Superfície: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201" y="1809750"/>
            <a:ext cx="10382250" cy="3619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Regulado pelo art. 1.369 a 1.377 do CC. A forma somente por escritura pública. 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Enunciado 18 da I Jornada de Direito Notarial e Registral da Justiça Federal.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registrável a constituição do direito real de superfície na matrícula do imóvel rural, independentemente de o art. 167, I, 39 e II, 20, da Lei n. 6.015/1973 referirem-se a imóveis urbanos.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imóvel localizado em faixa de fronteira, havendo pessoa jurídica estrangeira ou equiparada, é necessária a autorização do CDN.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Deverá ser observada também a extensão do imóvel – área – quando houver pessoa jurídica estrangeira ou equiparada, que poderá ensejar a autorização do CDN (parecer CGU/AGU nº 01/2008 – RVJ, do Consultor-Geral da União, emitido em 3 de setembro de 2008 e aprovado, em 19 de agosto de 2010, pelo Advogado-Geral da União e, no dia 23 seguinte, pelo Presidente da República).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maioria das vezes isto ocorrerá, pois envolve imóvel de grande extensão.</a:t>
            </a:r>
          </a:p>
        </p:txBody>
      </p:sp>
    </p:spTree>
    <p:extLst>
      <p:ext uri="{BB962C8B-B14F-4D97-AF65-F5344CB8AC3E}">
        <p14:creationId xmlns:p14="http://schemas.microsoft.com/office/powerpoint/2010/main" val="351364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10887077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8591551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4. Concessão de Direito Real de Uso: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838201" y="1809750"/>
            <a:ext cx="1038225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Inciso introduzido pelo art. 55 da Lei nº 13.465, de 11.07.2017. – Ainda que esta modalidade de contratação tenha sido inserida na legislação visando a regularização fundiária urbana/rural, entendo que não há óbice a sua utilização para fins de contratação de energia eólica, pois como direito real em sentido amplo não há ilicitude se assim for procedido,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semelhantemente ao direito de superfície, objeto do Enunciado 18 da I Jornada de Direito Notarial e Registral da Justiça Federal.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contratação deve ser por escritura pública, com exceção do art. 108 do CC, não havendo pessoa jurídica estrangeira ou equiparada (parecer CGU/AGU nº 01/2008 – RVJ, do Consultor-Geral da União, emitido em 3 de setembro de 2008 e aprovado, em 19 de agosto de 2010, pelo Advogado-Geral da União e, no dia 23 seguinte, pelo Presidente da República). Mesmas observações quanto ao tamanho/extensão do imóvel para a exigência ou não da autorização do CDN. 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2C48675-967F-4540-A6B8-14CFA4B40999}"/>
              </a:ext>
            </a:extLst>
          </p:cNvPr>
          <p:cNvSpPr txBox="1">
            <a:spLocks/>
          </p:cNvSpPr>
          <p:nvPr/>
        </p:nvSpPr>
        <p:spPr>
          <a:xfrm>
            <a:off x="8639175" y="860820"/>
            <a:ext cx="2247901" cy="41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1.225, XII do CC.</a:t>
            </a: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  <a:latin typeface="Vollkor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5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E691AAC-A43B-B7B7-E026-A9DE1CE87D8E}"/>
              </a:ext>
            </a:extLst>
          </p:cNvPr>
          <p:cNvSpPr/>
          <p:nvPr/>
        </p:nvSpPr>
        <p:spPr>
          <a:xfrm>
            <a:off x="6410325" y="1838739"/>
            <a:ext cx="4943475" cy="291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135873-CB09-E0B2-275F-76905C3A5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553113"/>
            <a:ext cx="5638799" cy="29142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Fundamento legal: - Art. 5º, XXIV CF  -  Decreto-Lei nº 3.365/41 – Lei 9.427/96 e Decreto 2.335/97.  Resoluções e Portaria da ANEEL.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 ainda a instituição da SERVIDÃO ADMINISTRATIVA para fins da instalação da Linha de Transmissão, que pode ser feita por escritura pública (não há litígio) ou por sentença judicial (o litígio é apenas quanto ao valor da indenização – não se discute os motivos da instituição da servidão administrativa).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preponderância do interesse público sobre o particular. </a:t>
            </a:r>
          </a:p>
          <a:p>
            <a:pPr marL="0" indent="0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 a imissão provisória na posse. </a:t>
            </a:r>
            <a:endParaRPr lang="pt-BR" sz="1600" dirty="0">
              <a:latin typeface="Figtree" pitchFamily="50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1" y="572876"/>
            <a:ext cx="7219950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876"/>
            <a:ext cx="5905500" cy="85397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BBA44"/>
                </a:solidFill>
                <a:latin typeface="Vollkorn" panose="00000500000000000000" pitchFamily="50" charset="0"/>
              </a:rPr>
              <a:t>B) Servidão Administrativa: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628650" y="1803831"/>
            <a:ext cx="5276850" cy="58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LINHAS DE GERAÇÃO/TRANSMISSÃO/DISTRIBUIÇÃO</a:t>
            </a:r>
            <a:endParaRPr lang="pt-BR" sz="2300" b="1" dirty="0">
              <a:solidFill>
                <a:schemeClr val="bg1"/>
              </a:solidFill>
              <a:latin typeface="Vollkorn" panose="00000500000000000000" pitchFamily="50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F3AAE7-9C10-4D18-92DE-663475978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74" y="1915147"/>
            <a:ext cx="4744276" cy="27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94A2C0-B504-7383-F7F5-AF1C339C27C7}"/>
              </a:ext>
            </a:extLst>
          </p:cNvPr>
          <p:cNvSpPr/>
          <p:nvPr/>
        </p:nvSpPr>
        <p:spPr>
          <a:xfrm>
            <a:off x="-1" y="572876"/>
            <a:ext cx="6438901" cy="853975"/>
          </a:xfrm>
          <a:prstGeom prst="rect">
            <a:avLst/>
          </a:prstGeom>
          <a:solidFill>
            <a:srgbClr val="E95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B10EF-44FB-C460-1140-D01FC0F5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2876"/>
            <a:ext cx="8591551" cy="85397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BBA44"/>
                </a:solidFill>
                <a:latin typeface="Vollkorn" panose="00000500000000000000" pitchFamily="50" charset="0"/>
              </a:rPr>
              <a:t>Servidão Administrativa: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E22A2-9C18-6B32-0C63-F2B1DC836578}"/>
              </a:ext>
            </a:extLst>
          </p:cNvPr>
          <p:cNvSpPr txBox="1">
            <a:spLocks/>
          </p:cNvSpPr>
          <p:nvPr/>
        </p:nvSpPr>
        <p:spPr>
          <a:xfrm>
            <a:off x="438150" y="1622002"/>
            <a:ext cx="11391899" cy="432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TJRS – Nº 70080474331 – 01/02/2019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SERVIDÃO DE ELETRODUTO. RESOLUÇÃO Nº 7.161/18 DA ANEEL. IMISSÃO PROVISÓRIA NA POSSE. ALEGAÇÃO DE URGÊNCIA. INDEFERIMENTO. REALIZAÇÃO DE AUDIÊNCIA DE CONCILIAÇÃO. IMPOSSIBILIDADE ANTE à ESPECIALIDADE DO RITO. APLICAÇÃO DO DECRETO-LEI Nº 3.365/41. ÓBICE PARA O DEFERIMENTO DA IMISSÃO PROVISÓRIA NA POSSE. AFASTAMENTO.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 legislação aplicável às ações de instituição de servidão perpétua de eletroduto é aquela prevista no Decreto-lei nº 3.365/41, nos termos dos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3º, e 5º, “h”, do precitado diploma, que embora trate das ações de desapropriação, expressamente regula as servidões administrativas, consoante o seu art. 40. Tal regramento afigura-se disposição especial e atinente ao instituto da desapropriação, cujos poderes para a realização foram outorgados pelo ente público à concessionária ora expropriante, consoante a Resolução - ANEEL nº 7.161/18.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Diante do regramento especial, descabida a alegação de que “o juízo não vislumbra urgência para análise do pedido liminar de imissão de posse, considerando a natureza da demanda e solenidade conciliatória em data próxima”, para o indeferimento da imissão provisória na posse.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simples alegação de urgência e o depósito do valor ofertado na inicial, desde que observados os requisitos do art. 15 do Decreto-lei nº 3.365/41, autoriza a imissão provisória na posse, sendo, inclusive, desnecessária a citação do proprietário do imóvel atingido pela servidão de eletroduto, a realização de audiência e mesmo avaliação provisória.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Matéria pacificada no seio desta Corte do e. Superior Tribunal de Justiça.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óbice afastado, cumprindo ao juízo </a:t>
            </a:r>
            <a:r>
              <a:rPr kumimoji="0" lang="pt-BR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quo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exame dos demais requisitos para o deferimento da imissão provisória na posse para, então, decidir acerca do seu eventual cabimento.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AGRAVO DE INSTRUMENTO PARCIALMENTE PROVIDO.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DECISÃO MONOCRÁTICA.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94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6" ma:contentTypeDescription="Crie um novo documento." ma:contentTypeScope="" ma:versionID="387f9d606cdf869b2f9a68daa17e3724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869f3416b7d0a507f5b364916c7d9fd9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50329-D014-453F-9EC9-C5485558B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5C5E2-5A0F-4417-AE58-F05F38B5E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1619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Figtree</vt:lpstr>
      <vt:lpstr>Vollkorn</vt:lpstr>
      <vt:lpstr>Tema do Office</vt:lpstr>
      <vt:lpstr>Apresentação do PowerPoint</vt:lpstr>
      <vt:lpstr>A) Formas de Contratação – Parques Eólicos:</vt:lpstr>
      <vt:lpstr>1. Arrendamento:</vt:lpstr>
      <vt:lpstr>Arrendamento:</vt:lpstr>
      <vt:lpstr>2. Locação:</vt:lpstr>
      <vt:lpstr>3. Direito de Superfície:</vt:lpstr>
      <vt:lpstr>4. Concessão de Direito Real de Uso:</vt:lpstr>
      <vt:lpstr>B) Servidão Administrativa:</vt:lpstr>
      <vt:lpstr>Servidão Administrativa:</vt:lpstr>
      <vt:lpstr>Servidão Administrativa:</vt:lpstr>
      <vt:lpstr>Servidão Administrativa: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Assis</dc:creator>
  <cp:lastModifiedBy>Sérgio Mersserschmidt</cp:lastModifiedBy>
  <cp:revision>15</cp:revision>
  <dcterms:created xsi:type="dcterms:W3CDTF">2022-09-09T17:26:33Z</dcterms:created>
  <dcterms:modified xsi:type="dcterms:W3CDTF">2022-11-07T19:48:49Z</dcterms:modified>
</cp:coreProperties>
</file>