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5" r:id="rId1"/>
  </p:sldMasterIdLst>
  <p:notesMasterIdLst>
    <p:notesMasterId r:id="rId46"/>
  </p:notesMasterIdLst>
  <p:sldIdLst>
    <p:sldId id="256" r:id="rId2"/>
    <p:sldId id="762" r:id="rId3"/>
    <p:sldId id="903" r:id="rId4"/>
    <p:sldId id="1024" r:id="rId5"/>
    <p:sldId id="1035" r:id="rId6"/>
    <p:sldId id="909" r:id="rId7"/>
    <p:sldId id="898" r:id="rId8"/>
    <p:sldId id="914" r:id="rId9"/>
    <p:sldId id="912" r:id="rId10"/>
    <p:sldId id="1022" r:id="rId11"/>
    <p:sldId id="1021" r:id="rId12"/>
    <p:sldId id="927" r:id="rId13"/>
    <p:sldId id="978" r:id="rId14"/>
    <p:sldId id="1036" r:id="rId15"/>
    <p:sldId id="1037" r:id="rId16"/>
    <p:sldId id="1034" r:id="rId17"/>
    <p:sldId id="1038" r:id="rId18"/>
    <p:sldId id="1026" r:id="rId19"/>
    <p:sldId id="1029" r:id="rId20"/>
    <p:sldId id="1028" r:id="rId21"/>
    <p:sldId id="1027" r:id="rId22"/>
    <p:sldId id="1030" r:id="rId23"/>
    <p:sldId id="1031" r:id="rId24"/>
    <p:sldId id="1033" r:id="rId25"/>
    <p:sldId id="1039" r:id="rId26"/>
    <p:sldId id="1040" r:id="rId27"/>
    <p:sldId id="1041" r:id="rId28"/>
    <p:sldId id="1042" r:id="rId29"/>
    <p:sldId id="1043" r:id="rId30"/>
    <p:sldId id="1044" r:id="rId31"/>
    <p:sldId id="1045" r:id="rId32"/>
    <p:sldId id="1046" r:id="rId33"/>
    <p:sldId id="1047" r:id="rId34"/>
    <p:sldId id="1048" r:id="rId35"/>
    <p:sldId id="1049" r:id="rId36"/>
    <p:sldId id="1050" r:id="rId37"/>
    <p:sldId id="1051" r:id="rId38"/>
    <p:sldId id="1052" r:id="rId39"/>
    <p:sldId id="1053" r:id="rId40"/>
    <p:sldId id="1054" r:id="rId41"/>
    <p:sldId id="1055" r:id="rId42"/>
    <p:sldId id="1056" r:id="rId43"/>
    <p:sldId id="858" r:id="rId44"/>
    <p:sldId id="486" r:id="rId4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FF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53" autoAdjust="0"/>
    <p:restoredTop sz="94747" autoAdjust="0"/>
  </p:normalViewPr>
  <p:slideViewPr>
    <p:cSldViewPr>
      <p:cViewPr varScale="1">
        <p:scale>
          <a:sx n="88" d="100"/>
          <a:sy n="88" d="100"/>
        </p:scale>
        <p:origin x="8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E23E2D7-FD12-4ECA-82E1-05955444D090}" type="datetimeFigureOut">
              <a:rPr lang="pt-BR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DD59B7-D7F0-4435-B163-CB4B3B97C8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8136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08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C88068-0681-474E-8680-39CFA6576142}" type="slidenum">
              <a:rPr lang="pt-BR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pt-B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302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3.bp.blogspot.com/-UzCrsGa8vBg/T7xsNWLBVGI/AAAAAAAAFDc/n8H-h5Nt8fI/s1600/iriblogo.jpg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3.bp.blogspot.com/-UzCrsGa8vBg/T7xsNWLBVGI/AAAAAAAAFDc/n8H-h5Nt8fI/s1600/iriblogo.jpg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telas PPT modelo de fundo para textos 4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91218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81C0CED-E5CD-48B9-A53B-469BC09B47C1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D3C4BD0-F170-42C9-9474-6CF7A6E4578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79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8CDB3D5-9677-4920-8D0B-BD8A11B01EC8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47AAD52-E19C-4672-87AE-6F784134B05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195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A903054-E933-4DF0-9A3B-773CC6E61F8D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D941CE-5982-4774-AF07-E2E6DB349BC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341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4FA6AD4-5B3A-4D78-B40B-0956D78FFC4C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B916D4-4A6D-4C5C-8C7D-0C1EE5AC6F5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221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gradFill rotWithShape="1">
          <a:gsLst>
            <a:gs pos="0">
              <a:srgbClr val="990000"/>
            </a:gs>
            <a:gs pos="27000">
              <a:srgbClr val="CC0000"/>
            </a:gs>
            <a:gs pos="100000">
              <a:srgbClr val="CC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>
            <a:off x="0" y="1101725"/>
            <a:ext cx="9144000" cy="1989138"/>
          </a:xfrm>
          <a:custGeom>
            <a:avLst/>
            <a:gdLst>
              <a:gd name="T0" fmla="*/ 5797 w 5797"/>
              <a:gd name="T1" fmla="*/ 1216 h 1216"/>
              <a:gd name="T2" fmla="*/ 5797 w 5797"/>
              <a:gd name="T3" fmla="*/ 255 h 1216"/>
              <a:gd name="T4" fmla="*/ 4522 w 5797"/>
              <a:gd name="T5" fmla="*/ 48 h 1216"/>
              <a:gd name="T6" fmla="*/ 1505 w 5797"/>
              <a:gd name="T7" fmla="*/ 959 h 1216"/>
              <a:gd name="T8" fmla="*/ 0 w 5797"/>
              <a:gd name="T9" fmla="*/ 414 h 1216"/>
              <a:gd name="T10" fmla="*/ 0 w 5797"/>
              <a:gd name="T11" fmla="*/ 1216 h 1216"/>
              <a:gd name="T12" fmla="*/ 5797 w 5797"/>
              <a:gd name="T13" fmla="*/ 1216 h 12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97" h="1216">
                <a:moveTo>
                  <a:pt x="5797" y="1216"/>
                </a:moveTo>
                <a:cubicBezTo>
                  <a:pt x="5797" y="255"/>
                  <a:pt x="5797" y="255"/>
                  <a:pt x="5797" y="255"/>
                </a:cubicBezTo>
                <a:cubicBezTo>
                  <a:pt x="5736" y="220"/>
                  <a:pt x="5315" y="0"/>
                  <a:pt x="4522" y="48"/>
                </a:cubicBezTo>
                <a:cubicBezTo>
                  <a:pt x="3581" y="105"/>
                  <a:pt x="2625" y="959"/>
                  <a:pt x="1505" y="959"/>
                </a:cubicBezTo>
                <a:cubicBezTo>
                  <a:pt x="558" y="959"/>
                  <a:pt x="22" y="422"/>
                  <a:pt x="0" y="414"/>
                </a:cubicBezTo>
                <a:cubicBezTo>
                  <a:pt x="0" y="1216"/>
                  <a:pt x="0" y="1216"/>
                  <a:pt x="0" y="1216"/>
                </a:cubicBezTo>
                <a:lnTo>
                  <a:pt x="5797" y="1216"/>
                </a:lnTo>
                <a:close/>
              </a:path>
            </a:pathLst>
          </a:custGeom>
          <a:solidFill>
            <a:srgbClr val="80828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auto">
          <a:xfrm>
            <a:off x="0" y="1628775"/>
            <a:ext cx="9144000" cy="4846638"/>
          </a:xfrm>
          <a:custGeom>
            <a:avLst/>
            <a:gdLst>
              <a:gd name="connsiteX0" fmla="*/ 0 w 10000"/>
              <a:gd name="connsiteY0" fmla="*/ 5425 h 13634"/>
              <a:gd name="connsiteX1" fmla="*/ 0 w 10000"/>
              <a:gd name="connsiteY1" fmla="*/ 10000 h 13634"/>
              <a:gd name="connsiteX2" fmla="*/ 10000 w 10000"/>
              <a:gd name="connsiteY2" fmla="*/ 13634 h 13634"/>
              <a:gd name="connsiteX3" fmla="*/ 10000 w 10000"/>
              <a:gd name="connsiteY3" fmla="*/ 2841 h 13634"/>
              <a:gd name="connsiteX4" fmla="*/ 8135 w 10000"/>
              <a:gd name="connsiteY4" fmla="*/ 0 h 13634"/>
              <a:gd name="connsiteX5" fmla="*/ 5135 w 10000"/>
              <a:gd name="connsiteY5" fmla="*/ 3960 h 13634"/>
              <a:gd name="connsiteX6" fmla="*/ 2612 w 10000"/>
              <a:gd name="connsiteY6" fmla="*/ 7841 h 13634"/>
              <a:gd name="connsiteX7" fmla="*/ 0 w 10000"/>
              <a:gd name="connsiteY7" fmla="*/ 5425 h 13634"/>
              <a:gd name="connsiteX0" fmla="*/ 0 w 10000"/>
              <a:gd name="connsiteY0" fmla="*/ 5425 h 13634"/>
              <a:gd name="connsiteX1" fmla="*/ 0 w 10000"/>
              <a:gd name="connsiteY1" fmla="*/ 13634 h 13634"/>
              <a:gd name="connsiteX2" fmla="*/ 10000 w 10000"/>
              <a:gd name="connsiteY2" fmla="*/ 13634 h 13634"/>
              <a:gd name="connsiteX3" fmla="*/ 10000 w 10000"/>
              <a:gd name="connsiteY3" fmla="*/ 2841 h 13634"/>
              <a:gd name="connsiteX4" fmla="*/ 8135 w 10000"/>
              <a:gd name="connsiteY4" fmla="*/ 0 h 13634"/>
              <a:gd name="connsiteX5" fmla="*/ 5135 w 10000"/>
              <a:gd name="connsiteY5" fmla="*/ 3960 h 13634"/>
              <a:gd name="connsiteX6" fmla="*/ 2612 w 10000"/>
              <a:gd name="connsiteY6" fmla="*/ 7841 h 13634"/>
              <a:gd name="connsiteX7" fmla="*/ 0 w 10000"/>
              <a:gd name="connsiteY7" fmla="*/ 5425 h 13634"/>
              <a:gd name="connsiteX0" fmla="*/ 0 w 10000"/>
              <a:gd name="connsiteY0" fmla="*/ 5425 h 29354"/>
              <a:gd name="connsiteX1" fmla="*/ 0 w 10000"/>
              <a:gd name="connsiteY1" fmla="*/ 29354 h 29354"/>
              <a:gd name="connsiteX2" fmla="*/ 10000 w 10000"/>
              <a:gd name="connsiteY2" fmla="*/ 13634 h 29354"/>
              <a:gd name="connsiteX3" fmla="*/ 10000 w 10000"/>
              <a:gd name="connsiteY3" fmla="*/ 2841 h 29354"/>
              <a:gd name="connsiteX4" fmla="*/ 8135 w 10000"/>
              <a:gd name="connsiteY4" fmla="*/ 0 h 29354"/>
              <a:gd name="connsiteX5" fmla="*/ 5135 w 10000"/>
              <a:gd name="connsiteY5" fmla="*/ 3960 h 29354"/>
              <a:gd name="connsiteX6" fmla="*/ 2612 w 10000"/>
              <a:gd name="connsiteY6" fmla="*/ 7841 h 29354"/>
              <a:gd name="connsiteX7" fmla="*/ 0 w 10000"/>
              <a:gd name="connsiteY7" fmla="*/ 5425 h 29354"/>
              <a:gd name="connsiteX0" fmla="*/ 0 w 10000"/>
              <a:gd name="connsiteY0" fmla="*/ 5425 h 29354"/>
              <a:gd name="connsiteX1" fmla="*/ 0 w 10000"/>
              <a:gd name="connsiteY1" fmla="*/ 29354 h 29354"/>
              <a:gd name="connsiteX2" fmla="*/ 10000 w 10000"/>
              <a:gd name="connsiteY2" fmla="*/ 29354 h 29354"/>
              <a:gd name="connsiteX3" fmla="*/ 10000 w 10000"/>
              <a:gd name="connsiteY3" fmla="*/ 2841 h 29354"/>
              <a:gd name="connsiteX4" fmla="*/ 8135 w 10000"/>
              <a:gd name="connsiteY4" fmla="*/ 0 h 29354"/>
              <a:gd name="connsiteX5" fmla="*/ 5135 w 10000"/>
              <a:gd name="connsiteY5" fmla="*/ 3960 h 29354"/>
              <a:gd name="connsiteX6" fmla="*/ 2612 w 10000"/>
              <a:gd name="connsiteY6" fmla="*/ 7841 h 29354"/>
              <a:gd name="connsiteX7" fmla="*/ 0 w 10000"/>
              <a:gd name="connsiteY7" fmla="*/ 5425 h 29354"/>
              <a:gd name="connsiteX0" fmla="*/ 0 w 10000"/>
              <a:gd name="connsiteY0" fmla="*/ 5425 h 36739"/>
              <a:gd name="connsiteX1" fmla="*/ 0 w 10000"/>
              <a:gd name="connsiteY1" fmla="*/ 29354 h 36739"/>
              <a:gd name="connsiteX2" fmla="*/ 10000 w 10000"/>
              <a:gd name="connsiteY2" fmla="*/ 36739 h 36739"/>
              <a:gd name="connsiteX3" fmla="*/ 10000 w 10000"/>
              <a:gd name="connsiteY3" fmla="*/ 2841 h 36739"/>
              <a:gd name="connsiteX4" fmla="*/ 8135 w 10000"/>
              <a:gd name="connsiteY4" fmla="*/ 0 h 36739"/>
              <a:gd name="connsiteX5" fmla="*/ 5135 w 10000"/>
              <a:gd name="connsiteY5" fmla="*/ 3960 h 36739"/>
              <a:gd name="connsiteX6" fmla="*/ 2612 w 10000"/>
              <a:gd name="connsiteY6" fmla="*/ 7841 h 36739"/>
              <a:gd name="connsiteX7" fmla="*/ 0 w 10000"/>
              <a:gd name="connsiteY7" fmla="*/ 5425 h 36739"/>
              <a:gd name="connsiteX0" fmla="*/ 0 w 10000"/>
              <a:gd name="connsiteY0" fmla="*/ 5425 h 36739"/>
              <a:gd name="connsiteX1" fmla="*/ 0 w 10000"/>
              <a:gd name="connsiteY1" fmla="*/ 36739 h 36739"/>
              <a:gd name="connsiteX2" fmla="*/ 10000 w 10000"/>
              <a:gd name="connsiteY2" fmla="*/ 36739 h 36739"/>
              <a:gd name="connsiteX3" fmla="*/ 10000 w 10000"/>
              <a:gd name="connsiteY3" fmla="*/ 2841 h 36739"/>
              <a:gd name="connsiteX4" fmla="*/ 8135 w 10000"/>
              <a:gd name="connsiteY4" fmla="*/ 0 h 36739"/>
              <a:gd name="connsiteX5" fmla="*/ 5135 w 10000"/>
              <a:gd name="connsiteY5" fmla="*/ 3960 h 36739"/>
              <a:gd name="connsiteX6" fmla="*/ 2612 w 10000"/>
              <a:gd name="connsiteY6" fmla="*/ 7841 h 36739"/>
              <a:gd name="connsiteX7" fmla="*/ 0 w 10000"/>
              <a:gd name="connsiteY7" fmla="*/ 5425 h 36739"/>
              <a:gd name="connsiteX0" fmla="*/ 0 w 10000"/>
              <a:gd name="connsiteY0" fmla="*/ 5425 h 36739"/>
              <a:gd name="connsiteX1" fmla="*/ 0 w 10000"/>
              <a:gd name="connsiteY1" fmla="*/ 33140 h 36739"/>
              <a:gd name="connsiteX2" fmla="*/ 10000 w 10000"/>
              <a:gd name="connsiteY2" fmla="*/ 36739 h 36739"/>
              <a:gd name="connsiteX3" fmla="*/ 10000 w 10000"/>
              <a:gd name="connsiteY3" fmla="*/ 2841 h 36739"/>
              <a:gd name="connsiteX4" fmla="*/ 8135 w 10000"/>
              <a:gd name="connsiteY4" fmla="*/ 0 h 36739"/>
              <a:gd name="connsiteX5" fmla="*/ 5135 w 10000"/>
              <a:gd name="connsiteY5" fmla="*/ 3960 h 36739"/>
              <a:gd name="connsiteX6" fmla="*/ 2612 w 10000"/>
              <a:gd name="connsiteY6" fmla="*/ 7841 h 36739"/>
              <a:gd name="connsiteX7" fmla="*/ 0 w 10000"/>
              <a:gd name="connsiteY7" fmla="*/ 5425 h 36739"/>
              <a:gd name="connsiteX0" fmla="*/ 0 w 10000"/>
              <a:gd name="connsiteY0" fmla="*/ 5425 h 33140"/>
              <a:gd name="connsiteX1" fmla="*/ 0 w 10000"/>
              <a:gd name="connsiteY1" fmla="*/ 33140 h 33140"/>
              <a:gd name="connsiteX2" fmla="*/ 10000 w 10000"/>
              <a:gd name="connsiteY2" fmla="*/ 33140 h 33140"/>
              <a:gd name="connsiteX3" fmla="*/ 10000 w 10000"/>
              <a:gd name="connsiteY3" fmla="*/ 2841 h 33140"/>
              <a:gd name="connsiteX4" fmla="*/ 8135 w 10000"/>
              <a:gd name="connsiteY4" fmla="*/ 0 h 33140"/>
              <a:gd name="connsiteX5" fmla="*/ 5135 w 10000"/>
              <a:gd name="connsiteY5" fmla="*/ 3960 h 33140"/>
              <a:gd name="connsiteX6" fmla="*/ 2612 w 10000"/>
              <a:gd name="connsiteY6" fmla="*/ 7841 h 33140"/>
              <a:gd name="connsiteX7" fmla="*/ 0 w 10000"/>
              <a:gd name="connsiteY7" fmla="*/ 5425 h 33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00" h="33140">
                <a:moveTo>
                  <a:pt x="0" y="5425"/>
                </a:moveTo>
                <a:lnTo>
                  <a:pt x="0" y="33140"/>
                </a:lnTo>
                <a:lnTo>
                  <a:pt x="10000" y="33140"/>
                </a:lnTo>
                <a:lnTo>
                  <a:pt x="10000" y="2841"/>
                </a:lnTo>
                <a:cubicBezTo>
                  <a:pt x="9679" y="1409"/>
                  <a:pt x="8598" y="0"/>
                  <a:pt x="8135" y="0"/>
                </a:cubicBezTo>
                <a:cubicBezTo>
                  <a:pt x="7143" y="0"/>
                  <a:pt x="6181" y="1186"/>
                  <a:pt x="5135" y="3960"/>
                </a:cubicBezTo>
                <a:cubicBezTo>
                  <a:pt x="4844" y="4732"/>
                  <a:pt x="3595" y="7159"/>
                  <a:pt x="2612" y="7841"/>
                </a:cubicBezTo>
                <a:cubicBezTo>
                  <a:pt x="1661" y="8501"/>
                  <a:pt x="735" y="7438"/>
                  <a:pt x="0" y="542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outerShdw blurRad="279400" dir="5400000" algn="t" rotWithShape="0">
              <a:prstClr val="black">
                <a:alpha val="92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+mn-lt"/>
              <a:cs typeface="+mn-cs"/>
            </a:endParaRPr>
          </a:p>
        </p:txBody>
      </p:sp>
      <p:grpSp>
        <p:nvGrpSpPr>
          <p:cNvPr id="6" name="Grupo 25"/>
          <p:cNvGrpSpPr>
            <a:grpSpLocks/>
          </p:cNvGrpSpPr>
          <p:nvPr/>
        </p:nvGrpSpPr>
        <p:grpSpPr bwMode="auto">
          <a:xfrm flipH="1">
            <a:off x="0" y="5084763"/>
            <a:ext cx="9144000" cy="1773237"/>
            <a:chOff x="-6294438" y="1074738"/>
            <a:chExt cx="21737638" cy="4559300"/>
          </a:xfrm>
        </p:grpSpPr>
        <p:sp>
          <p:nvSpPr>
            <p:cNvPr id="7" name="Freeform 13"/>
            <p:cNvSpPr>
              <a:spLocks/>
            </p:cNvSpPr>
            <p:nvPr/>
          </p:nvSpPr>
          <p:spPr bwMode="auto">
            <a:xfrm>
              <a:off x="-6294438" y="1074738"/>
              <a:ext cx="21737638" cy="4559300"/>
            </a:xfrm>
            <a:custGeom>
              <a:avLst/>
              <a:gdLst>
                <a:gd name="T0" fmla="*/ 5797 w 5797"/>
                <a:gd name="T1" fmla="*/ 1216 h 1216"/>
                <a:gd name="T2" fmla="*/ 5797 w 5797"/>
                <a:gd name="T3" fmla="*/ 255 h 1216"/>
                <a:gd name="T4" fmla="*/ 4522 w 5797"/>
                <a:gd name="T5" fmla="*/ 48 h 1216"/>
                <a:gd name="T6" fmla="*/ 1505 w 5797"/>
                <a:gd name="T7" fmla="*/ 959 h 1216"/>
                <a:gd name="T8" fmla="*/ 0 w 5797"/>
                <a:gd name="T9" fmla="*/ 414 h 1216"/>
                <a:gd name="T10" fmla="*/ 0 w 5797"/>
                <a:gd name="T11" fmla="*/ 1216 h 1216"/>
                <a:gd name="T12" fmla="*/ 5797 w 5797"/>
                <a:gd name="T13" fmla="*/ 1216 h 1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97" h="1216">
                  <a:moveTo>
                    <a:pt x="5797" y="1216"/>
                  </a:moveTo>
                  <a:cubicBezTo>
                    <a:pt x="5797" y="255"/>
                    <a:pt x="5797" y="255"/>
                    <a:pt x="5797" y="255"/>
                  </a:cubicBezTo>
                  <a:cubicBezTo>
                    <a:pt x="5736" y="220"/>
                    <a:pt x="5315" y="0"/>
                    <a:pt x="4522" y="48"/>
                  </a:cubicBezTo>
                  <a:cubicBezTo>
                    <a:pt x="3581" y="105"/>
                    <a:pt x="2625" y="959"/>
                    <a:pt x="1505" y="959"/>
                  </a:cubicBezTo>
                  <a:cubicBezTo>
                    <a:pt x="558" y="959"/>
                    <a:pt x="22" y="422"/>
                    <a:pt x="0" y="414"/>
                  </a:cubicBezTo>
                  <a:cubicBezTo>
                    <a:pt x="0" y="1216"/>
                    <a:pt x="0" y="1216"/>
                    <a:pt x="0" y="1216"/>
                  </a:cubicBezTo>
                  <a:lnTo>
                    <a:pt x="5797" y="1216"/>
                  </a:ln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8" name="Freeform 14"/>
            <p:cNvSpPr>
              <a:spLocks/>
            </p:cNvSpPr>
            <p:nvPr/>
          </p:nvSpPr>
          <p:spPr bwMode="auto">
            <a:xfrm>
              <a:off x="-6294438" y="2001291"/>
              <a:ext cx="21737638" cy="3632747"/>
            </a:xfrm>
            <a:custGeom>
              <a:avLst/>
              <a:gdLst/>
              <a:ahLst/>
              <a:cxnLst>
                <a:cxn ang="0">
                  <a:pos x="0" y="485"/>
                </a:cxn>
                <a:cxn ang="0">
                  <a:pos x="0" y="894"/>
                </a:cxn>
                <a:cxn ang="0">
                  <a:pos x="5797" y="894"/>
                </a:cxn>
                <a:cxn ang="0">
                  <a:pos x="5797" y="254"/>
                </a:cxn>
                <a:cxn ang="0">
                  <a:pos x="4716" y="0"/>
                </a:cxn>
                <a:cxn ang="0">
                  <a:pos x="2977" y="354"/>
                </a:cxn>
                <a:cxn ang="0">
                  <a:pos x="1514" y="701"/>
                </a:cxn>
                <a:cxn ang="0">
                  <a:pos x="0" y="485"/>
                </a:cxn>
              </a:cxnLst>
              <a:rect l="0" t="0" r="r" b="b"/>
              <a:pathLst>
                <a:path w="5797" h="894">
                  <a:moveTo>
                    <a:pt x="0" y="485"/>
                  </a:moveTo>
                  <a:cubicBezTo>
                    <a:pt x="0" y="894"/>
                    <a:pt x="0" y="894"/>
                    <a:pt x="0" y="894"/>
                  </a:cubicBezTo>
                  <a:cubicBezTo>
                    <a:pt x="5797" y="894"/>
                    <a:pt x="5797" y="894"/>
                    <a:pt x="5797" y="894"/>
                  </a:cubicBezTo>
                  <a:cubicBezTo>
                    <a:pt x="5797" y="254"/>
                    <a:pt x="5797" y="254"/>
                    <a:pt x="5797" y="254"/>
                  </a:cubicBezTo>
                  <a:cubicBezTo>
                    <a:pt x="5611" y="126"/>
                    <a:pt x="4984" y="0"/>
                    <a:pt x="4716" y="0"/>
                  </a:cubicBezTo>
                  <a:cubicBezTo>
                    <a:pt x="4141" y="0"/>
                    <a:pt x="3583" y="106"/>
                    <a:pt x="2977" y="354"/>
                  </a:cubicBezTo>
                  <a:cubicBezTo>
                    <a:pt x="2808" y="423"/>
                    <a:pt x="2084" y="640"/>
                    <a:pt x="1514" y="701"/>
                  </a:cubicBezTo>
                  <a:cubicBezTo>
                    <a:pt x="963" y="760"/>
                    <a:pt x="426" y="665"/>
                    <a:pt x="0" y="485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blurRad="279400" dir="5400000" algn="t" rotWithShape="0">
                <a:prstClr val="black">
                  <a:alpha val="92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grpSp>
        <p:nvGrpSpPr>
          <p:cNvPr id="9" name="Grupo 84"/>
          <p:cNvGrpSpPr>
            <a:grpSpLocks noChangeAspect="1"/>
          </p:cNvGrpSpPr>
          <p:nvPr/>
        </p:nvGrpSpPr>
        <p:grpSpPr bwMode="auto">
          <a:xfrm>
            <a:off x="5580063" y="1820863"/>
            <a:ext cx="3219450" cy="2679700"/>
            <a:chOff x="9684568" y="3861048"/>
            <a:chExt cx="2592288" cy="2158971"/>
          </a:xfrm>
        </p:grpSpPr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10694384" y="3861048"/>
              <a:ext cx="682585" cy="1259826"/>
            </a:xfrm>
            <a:custGeom>
              <a:avLst/>
              <a:gdLst>
                <a:gd name="T0" fmla="*/ 0 w 2091"/>
                <a:gd name="T1" fmla="*/ 2106 h 3852"/>
                <a:gd name="T2" fmla="*/ 371 w 2091"/>
                <a:gd name="T3" fmla="*/ 1737 h 3852"/>
                <a:gd name="T4" fmla="*/ 371 w 2091"/>
                <a:gd name="T5" fmla="*/ 3658 h 3852"/>
                <a:gd name="T6" fmla="*/ 845 w 2091"/>
                <a:gd name="T7" fmla="*/ 3852 h 3852"/>
                <a:gd name="T8" fmla="*/ 1273 w 2091"/>
                <a:gd name="T9" fmla="*/ 3658 h 3852"/>
                <a:gd name="T10" fmla="*/ 1273 w 2091"/>
                <a:gd name="T11" fmla="*/ 0 h 3852"/>
                <a:gd name="T12" fmla="*/ 0 w 2091"/>
                <a:gd name="T13" fmla="*/ 1107 h 3852"/>
                <a:gd name="T14" fmla="*/ 0 w 2091"/>
                <a:gd name="T15" fmla="*/ 2106 h 3852"/>
                <a:gd name="T16" fmla="*/ 1772 w 2091"/>
                <a:gd name="T17" fmla="*/ 553 h 3852"/>
                <a:gd name="T18" fmla="*/ 1452 w 2091"/>
                <a:gd name="T19" fmla="*/ 872 h 3852"/>
                <a:gd name="T20" fmla="*/ 1772 w 2091"/>
                <a:gd name="T21" fmla="*/ 1192 h 3852"/>
                <a:gd name="T22" fmla="*/ 2091 w 2091"/>
                <a:gd name="T23" fmla="*/ 872 h 3852"/>
                <a:gd name="T24" fmla="*/ 1772 w 2091"/>
                <a:gd name="T25" fmla="*/ 553 h 38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91" h="3852">
                  <a:moveTo>
                    <a:pt x="0" y="2106"/>
                  </a:moveTo>
                  <a:cubicBezTo>
                    <a:pt x="371" y="1737"/>
                    <a:pt x="371" y="1737"/>
                    <a:pt x="371" y="1737"/>
                  </a:cubicBezTo>
                  <a:cubicBezTo>
                    <a:pt x="371" y="3658"/>
                    <a:pt x="371" y="3658"/>
                    <a:pt x="371" y="3658"/>
                  </a:cubicBezTo>
                  <a:cubicBezTo>
                    <a:pt x="371" y="3658"/>
                    <a:pt x="726" y="3735"/>
                    <a:pt x="845" y="3852"/>
                  </a:cubicBezTo>
                  <a:cubicBezTo>
                    <a:pt x="945" y="3735"/>
                    <a:pt x="1273" y="3658"/>
                    <a:pt x="1273" y="3658"/>
                  </a:cubicBezTo>
                  <a:cubicBezTo>
                    <a:pt x="1273" y="0"/>
                    <a:pt x="1273" y="0"/>
                    <a:pt x="1273" y="0"/>
                  </a:cubicBezTo>
                  <a:cubicBezTo>
                    <a:pt x="0" y="1107"/>
                    <a:pt x="0" y="1107"/>
                    <a:pt x="0" y="1107"/>
                  </a:cubicBezTo>
                  <a:lnTo>
                    <a:pt x="0" y="2106"/>
                  </a:lnTo>
                  <a:close/>
                  <a:moveTo>
                    <a:pt x="1772" y="553"/>
                  </a:moveTo>
                  <a:cubicBezTo>
                    <a:pt x="1595" y="553"/>
                    <a:pt x="1452" y="696"/>
                    <a:pt x="1452" y="872"/>
                  </a:cubicBezTo>
                  <a:cubicBezTo>
                    <a:pt x="1452" y="1049"/>
                    <a:pt x="1595" y="1192"/>
                    <a:pt x="1772" y="1192"/>
                  </a:cubicBezTo>
                  <a:cubicBezTo>
                    <a:pt x="1948" y="1192"/>
                    <a:pt x="2091" y="1049"/>
                    <a:pt x="2091" y="872"/>
                  </a:cubicBezTo>
                  <a:cubicBezTo>
                    <a:pt x="2091" y="696"/>
                    <a:pt x="1948" y="553"/>
                    <a:pt x="1772" y="553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9811114" y="5019832"/>
              <a:ext cx="2328969" cy="156039"/>
            </a:xfrm>
            <a:custGeom>
              <a:avLst/>
              <a:gdLst>
                <a:gd name="T0" fmla="*/ 7092 w 7120"/>
                <a:gd name="T1" fmla="*/ 161 h 474"/>
                <a:gd name="T2" fmla="*/ 7041 w 7120"/>
                <a:gd name="T3" fmla="*/ 109 h 474"/>
                <a:gd name="T4" fmla="*/ 6931 w 7120"/>
                <a:gd name="T5" fmla="*/ 136 h 474"/>
                <a:gd name="T6" fmla="*/ 6570 w 7120"/>
                <a:gd name="T7" fmla="*/ 240 h 474"/>
                <a:gd name="T8" fmla="*/ 6136 w 7120"/>
                <a:gd name="T9" fmla="*/ 246 h 474"/>
                <a:gd name="T10" fmla="*/ 5671 w 7120"/>
                <a:gd name="T11" fmla="*/ 169 h 474"/>
                <a:gd name="T12" fmla="*/ 5436 w 7120"/>
                <a:gd name="T13" fmla="*/ 109 h 474"/>
                <a:gd name="T14" fmla="*/ 5188 w 7120"/>
                <a:gd name="T15" fmla="*/ 53 h 474"/>
                <a:gd name="T16" fmla="*/ 4236 w 7120"/>
                <a:gd name="T17" fmla="*/ 121 h 474"/>
                <a:gd name="T18" fmla="*/ 3561 w 7120"/>
                <a:gd name="T19" fmla="*/ 474 h 474"/>
                <a:gd name="T20" fmla="*/ 2883 w 7120"/>
                <a:gd name="T21" fmla="*/ 125 h 474"/>
                <a:gd name="T22" fmla="*/ 1933 w 7120"/>
                <a:gd name="T23" fmla="*/ 57 h 474"/>
                <a:gd name="T24" fmla="*/ 1685 w 7120"/>
                <a:gd name="T25" fmla="*/ 113 h 474"/>
                <a:gd name="T26" fmla="*/ 1450 w 7120"/>
                <a:gd name="T27" fmla="*/ 172 h 474"/>
                <a:gd name="T28" fmla="*/ 985 w 7120"/>
                <a:gd name="T29" fmla="*/ 247 h 474"/>
                <a:gd name="T30" fmla="*/ 552 w 7120"/>
                <a:gd name="T31" fmla="*/ 241 h 474"/>
                <a:gd name="T32" fmla="*/ 191 w 7120"/>
                <a:gd name="T33" fmla="*/ 136 h 474"/>
                <a:gd name="T34" fmla="*/ 30 w 7120"/>
                <a:gd name="T35" fmla="*/ 161 h 474"/>
                <a:gd name="T36" fmla="*/ 4 w 7120"/>
                <a:gd name="T37" fmla="*/ 230 h 474"/>
                <a:gd name="T38" fmla="*/ 104 w 7120"/>
                <a:gd name="T39" fmla="*/ 318 h 474"/>
                <a:gd name="T40" fmla="*/ 529 w 7120"/>
                <a:gd name="T41" fmla="*/ 435 h 474"/>
                <a:gd name="T42" fmla="*/ 1005 w 7120"/>
                <a:gd name="T43" fmla="*/ 425 h 474"/>
                <a:gd name="T44" fmla="*/ 1490 w 7120"/>
                <a:gd name="T45" fmla="*/ 320 h 474"/>
                <a:gd name="T46" fmla="*/ 1728 w 7120"/>
                <a:gd name="T47" fmla="*/ 244 h 474"/>
                <a:gd name="T48" fmla="*/ 1957 w 7120"/>
                <a:gd name="T49" fmla="*/ 178 h 474"/>
                <a:gd name="T50" fmla="*/ 2871 w 7120"/>
                <a:gd name="T51" fmla="*/ 180 h 474"/>
                <a:gd name="T52" fmla="*/ 3561 w 7120"/>
                <a:gd name="T53" fmla="*/ 474 h 474"/>
                <a:gd name="T54" fmla="*/ 3561 w 7120"/>
                <a:gd name="T55" fmla="*/ 474 h 474"/>
                <a:gd name="T56" fmla="*/ 3561 w 7120"/>
                <a:gd name="T57" fmla="*/ 474 h 474"/>
                <a:gd name="T58" fmla="*/ 3561 w 7120"/>
                <a:gd name="T59" fmla="*/ 474 h 474"/>
                <a:gd name="T60" fmla="*/ 3561 w 7120"/>
                <a:gd name="T61" fmla="*/ 474 h 474"/>
                <a:gd name="T62" fmla="*/ 4251 w 7120"/>
                <a:gd name="T63" fmla="*/ 175 h 474"/>
                <a:gd name="T64" fmla="*/ 5167 w 7120"/>
                <a:gd name="T65" fmla="*/ 174 h 474"/>
                <a:gd name="T66" fmla="*/ 5396 w 7120"/>
                <a:gd name="T67" fmla="*/ 242 h 474"/>
                <a:gd name="T68" fmla="*/ 5634 w 7120"/>
                <a:gd name="T69" fmla="*/ 318 h 474"/>
                <a:gd name="T70" fmla="*/ 6118 w 7120"/>
                <a:gd name="T71" fmla="*/ 424 h 474"/>
                <a:gd name="T72" fmla="*/ 6594 w 7120"/>
                <a:gd name="T73" fmla="*/ 435 h 474"/>
                <a:gd name="T74" fmla="*/ 7018 w 7120"/>
                <a:gd name="T75" fmla="*/ 318 h 474"/>
                <a:gd name="T76" fmla="*/ 7114 w 7120"/>
                <a:gd name="T77" fmla="*/ 232 h 474"/>
                <a:gd name="T78" fmla="*/ 7092 w 7120"/>
                <a:gd name="T79" fmla="*/ 161 h 47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7120" h="474">
                  <a:moveTo>
                    <a:pt x="7092" y="161"/>
                  </a:moveTo>
                  <a:cubicBezTo>
                    <a:pt x="7077" y="138"/>
                    <a:pt x="7064" y="116"/>
                    <a:pt x="7041" y="109"/>
                  </a:cubicBezTo>
                  <a:cubicBezTo>
                    <a:pt x="7018" y="101"/>
                    <a:pt x="6988" y="108"/>
                    <a:pt x="6931" y="136"/>
                  </a:cubicBezTo>
                  <a:cubicBezTo>
                    <a:pt x="6827" y="186"/>
                    <a:pt x="6705" y="222"/>
                    <a:pt x="6570" y="240"/>
                  </a:cubicBezTo>
                  <a:cubicBezTo>
                    <a:pt x="6435" y="258"/>
                    <a:pt x="6288" y="259"/>
                    <a:pt x="6136" y="246"/>
                  </a:cubicBezTo>
                  <a:cubicBezTo>
                    <a:pt x="5985" y="232"/>
                    <a:pt x="5828" y="205"/>
                    <a:pt x="5671" y="169"/>
                  </a:cubicBezTo>
                  <a:cubicBezTo>
                    <a:pt x="5593" y="151"/>
                    <a:pt x="5515" y="131"/>
                    <a:pt x="5436" y="109"/>
                  </a:cubicBezTo>
                  <a:cubicBezTo>
                    <a:pt x="5356" y="86"/>
                    <a:pt x="5271" y="66"/>
                    <a:pt x="5188" y="53"/>
                  </a:cubicBezTo>
                  <a:cubicBezTo>
                    <a:pt x="4853" y="0"/>
                    <a:pt x="4518" y="37"/>
                    <a:pt x="4236" y="121"/>
                  </a:cubicBezTo>
                  <a:cubicBezTo>
                    <a:pt x="3952" y="206"/>
                    <a:pt x="3716" y="336"/>
                    <a:pt x="3561" y="474"/>
                  </a:cubicBezTo>
                  <a:cubicBezTo>
                    <a:pt x="3404" y="337"/>
                    <a:pt x="3167" y="209"/>
                    <a:pt x="2883" y="125"/>
                  </a:cubicBezTo>
                  <a:cubicBezTo>
                    <a:pt x="2601" y="41"/>
                    <a:pt x="2267" y="4"/>
                    <a:pt x="1933" y="57"/>
                  </a:cubicBezTo>
                  <a:cubicBezTo>
                    <a:pt x="1849" y="70"/>
                    <a:pt x="1765" y="90"/>
                    <a:pt x="1685" y="113"/>
                  </a:cubicBezTo>
                  <a:cubicBezTo>
                    <a:pt x="1607" y="134"/>
                    <a:pt x="1528" y="155"/>
                    <a:pt x="1450" y="172"/>
                  </a:cubicBezTo>
                  <a:cubicBezTo>
                    <a:pt x="1293" y="208"/>
                    <a:pt x="1137" y="234"/>
                    <a:pt x="985" y="247"/>
                  </a:cubicBezTo>
                  <a:cubicBezTo>
                    <a:pt x="833" y="260"/>
                    <a:pt x="687" y="259"/>
                    <a:pt x="552" y="241"/>
                  </a:cubicBezTo>
                  <a:cubicBezTo>
                    <a:pt x="417" y="222"/>
                    <a:pt x="295" y="186"/>
                    <a:pt x="191" y="136"/>
                  </a:cubicBezTo>
                  <a:cubicBezTo>
                    <a:pt x="87" y="83"/>
                    <a:pt x="61" y="113"/>
                    <a:pt x="30" y="161"/>
                  </a:cubicBezTo>
                  <a:cubicBezTo>
                    <a:pt x="15" y="185"/>
                    <a:pt x="0" y="205"/>
                    <a:pt x="4" y="230"/>
                  </a:cubicBezTo>
                  <a:cubicBezTo>
                    <a:pt x="9" y="254"/>
                    <a:pt x="35" y="285"/>
                    <a:pt x="104" y="318"/>
                  </a:cubicBezTo>
                  <a:cubicBezTo>
                    <a:pt x="229" y="379"/>
                    <a:pt x="375" y="419"/>
                    <a:pt x="529" y="435"/>
                  </a:cubicBezTo>
                  <a:cubicBezTo>
                    <a:pt x="682" y="452"/>
                    <a:pt x="844" y="446"/>
                    <a:pt x="1005" y="425"/>
                  </a:cubicBezTo>
                  <a:cubicBezTo>
                    <a:pt x="1167" y="404"/>
                    <a:pt x="1329" y="367"/>
                    <a:pt x="1490" y="320"/>
                  </a:cubicBezTo>
                  <a:cubicBezTo>
                    <a:pt x="1570" y="297"/>
                    <a:pt x="1649" y="272"/>
                    <a:pt x="1728" y="244"/>
                  </a:cubicBezTo>
                  <a:cubicBezTo>
                    <a:pt x="1805" y="217"/>
                    <a:pt x="1880" y="195"/>
                    <a:pt x="1957" y="178"/>
                  </a:cubicBezTo>
                  <a:cubicBezTo>
                    <a:pt x="2268" y="107"/>
                    <a:pt x="2590" y="118"/>
                    <a:pt x="2871" y="180"/>
                  </a:cubicBezTo>
                  <a:cubicBezTo>
                    <a:pt x="3153" y="241"/>
                    <a:pt x="3396" y="349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726" y="346"/>
                    <a:pt x="3969" y="237"/>
                    <a:pt x="4251" y="175"/>
                  </a:cubicBezTo>
                  <a:cubicBezTo>
                    <a:pt x="4533" y="113"/>
                    <a:pt x="4857" y="103"/>
                    <a:pt x="5167" y="174"/>
                  </a:cubicBezTo>
                  <a:cubicBezTo>
                    <a:pt x="5245" y="192"/>
                    <a:pt x="5320" y="215"/>
                    <a:pt x="5396" y="242"/>
                  </a:cubicBezTo>
                  <a:cubicBezTo>
                    <a:pt x="5475" y="270"/>
                    <a:pt x="5554" y="295"/>
                    <a:pt x="5634" y="318"/>
                  </a:cubicBezTo>
                  <a:cubicBezTo>
                    <a:pt x="5794" y="365"/>
                    <a:pt x="5956" y="402"/>
                    <a:pt x="6118" y="424"/>
                  </a:cubicBezTo>
                  <a:cubicBezTo>
                    <a:pt x="6279" y="445"/>
                    <a:pt x="6440" y="451"/>
                    <a:pt x="6594" y="435"/>
                  </a:cubicBezTo>
                  <a:cubicBezTo>
                    <a:pt x="6747" y="419"/>
                    <a:pt x="6893" y="379"/>
                    <a:pt x="7018" y="318"/>
                  </a:cubicBezTo>
                  <a:cubicBezTo>
                    <a:pt x="7082" y="287"/>
                    <a:pt x="7108" y="257"/>
                    <a:pt x="7114" y="232"/>
                  </a:cubicBezTo>
                  <a:cubicBezTo>
                    <a:pt x="7120" y="206"/>
                    <a:pt x="7107" y="185"/>
                    <a:pt x="7092" y="161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9708854" y="5079945"/>
              <a:ext cx="2530932" cy="195689"/>
            </a:xfrm>
            <a:custGeom>
              <a:avLst/>
              <a:gdLst>
                <a:gd name="T0" fmla="*/ 2614 w 7740"/>
                <a:gd name="T1" fmla="*/ 14 h 599"/>
                <a:gd name="T2" fmla="*/ 2088 w 7740"/>
                <a:gd name="T3" fmla="*/ 120 h 599"/>
                <a:gd name="T4" fmla="*/ 1961 w 7740"/>
                <a:gd name="T5" fmla="*/ 169 h 599"/>
                <a:gd name="T6" fmla="*/ 1839 w 7740"/>
                <a:gd name="T7" fmla="*/ 216 h 599"/>
                <a:gd name="T8" fmla="*/ 1592 w 7740"/>
                <a:gd name="T9" fmla="*/ 293 h 599"/>
                <a:gd name="T10" fmla="*/ 1096 w 7740"/>
                <a:gd name="T11" fmla="*/ 371 h 599"/>
                <a:gd name="T12" fmla="*/ 237 w 7740"/>
                <a:gd name="T13" fmla="*/ 212 h 599"/>
                <a:gd name="T14" fmla="*/ 61 w 7740"/>
                <a:gd name="T15" fmla="*/ 246 h 599"/>
                <a:gd name="T16" fmla="*/ 146 w 7740"/>
                <a:gd name="T17" fmla="*/ 411 h 599"/>
                <a:gd name="T18" fmla="*/ 1111 w 7740"/>
                <a:gd name="T19" fmla="*/ 564 h 599"/>
                <a:gd name="T20" fmla="*/ 1641 w 7740"/>
                <a:gd name="T21" fmla="*/ 452 h 599"/>
                <a:gd name="T22" fmla="*/ 1896 w 7740"/>
                <a:gd name="T23" fmla="*/ 354 h 599"/>
                <a:gd name="T24" fmla="*/ 2020 w 7740"/>
                <a:gd name="T25" fmla="*/ 297 h 599"/>
                <a:gd name="T26" fmla="*/ 2138 w 7740"/>
                <a:gd name="T27" fmla="*/ 243 h 599"/>
                <a:gd name="T28" fmla="*/ 3107 w 7740"/>
                <a:gd name="T29" fmla="*/ 114 h 599"/>
                <a:gd name="T30" fmla="*/ 3875 w 7740"/>
                <a:gd name="T31" fmla="*/ 377 h 599"/>
                <a:gd name="T32" fmla="*/ 3115 w 7740"/>
                <a:gd name="T33" fmla="*/ 55 h 599"/>
                <a:gd name="T34" fmla="*/ 2614 w 7740"/>
                <a:gd name="T35" fmla="*/ 14 h 599"/>
                <a:gd name="T36" fmla="*/ 7689 w 7740"/>
                <a:gd name="T37" fmla="*/ 246 h 599"/>
                <a:gd name="T38" fmla="*/ 7513 w 7740"/>
                <a:gd name="T39" fmla="*/ 212 h 599"/>
                <a:gd name="T40" fmla="*/ 6653 w 7740"/>
                <a:gd name="T41" fmla="*/ 370 h 599"/>
                <a:gd name="T42" fmla="*/ 6157 w 7740"/>
                <a:gd name="T43" fmla="*/ 290 h 599"/>
                <a:gd name="T44" fmla="*/ 5910 w 7740"/>
                <a:gd name="T45" fmla="*/ 212 h 599"/>
                <a:gd name="T46" fmla="*/ 5789 w 7740"/>
                <a:gd name="T47" fmla="*/ 165 h 599"/>
                <a:gd name="T48" fmla="*/ 5661 w 7740"/>
                <a:gd name="T49" fmla="*/ 116 h 599"/>
                <a:gd name="T50" fmla="*/ 5134 w 7740"/>
                <a:gd name="T51" fmla="*/ 10 h 599"/>
                <a:gd name="T52" fmla="*/ 4632 w 7740"/>
                <a:gd name="T53" fmla="*/ 51 h 599"/>
                <a:gd name="T54" fmla="*/ 3875 w 7740"/>
                <a:gd name="T55" fmla="*/ 377 h 599"/>
                <a:gd name="T56" fmla="*/ 4644 w 7740"/>
                <a:gd name="T57" fmla="*/ 110 h 599"/>
                <a:gd name="T58" fmla="*/ 5615 w 7740"/>
                <a:gd name="T59" fmla="*/ 240 h 599"/>
                <a:gd name="T60" fmla="*/ 5733 w 7740"/>
                <a:gd name="T61" fmla="*/ 295 h 599"/>
                <a:gd name="T62" fmla="*/ 5856 w 7740"/>
                <a:gd name="T63" fmla="*/ 352 h 599"/>
                <a:gd name="T64" fmla="*/ 6112 w 7740"/>
                <a:gd name="T65" fmla="*/ 449 h 599"/>
                <a:gd name="T66" fmla="*/ 6640 w 7740"/>
                <a:gd name="T67" fmla="*/ 562 h 599"/>
                <a:gd name="T68" fmla="*/ 7604 w 7740"/>
                <a:gd name="T69" fmla="*/ 411 h 599"/>
                <a:gd name="T70" fmla="*/ 7689 w 7740"/>
                <a:gd name="T71" fmla="*/ 246 h 59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7740" h="599">
                  <a:moveTo>
                    <a:pt x="2614" y="14"/>
                  </a:moveTo>
                  <a:cubicBezTo>
                    <a:pt x="2440" y="24"/>
                    <a:pt x="2261" y="60"/>
                    <a:pt x="2088" y="120"/>
                  </a:cubicBezTo>
                  <a:cubicBezTo>
                    <a:pt x="2045" y="135"/>
                    <a:pt x="2002" y="152"/>
                    <a:pt x="1961" y="169"/>
                  </a:cubicBezTo>
                  <a:cubicBezTo>
                    <a:pt x="1921" y="186"/>
                    <a:pt x="1880" y="201"/>
                    <a:pt x="1839" y="216"/>
                  </a:cubicBezTo>
                  <a:cubicBezTo>
                    <a:pt x="1758" y="245"/>
                    <a:pt x="1675" y="271"/>
                    <a:pt x="1592" y="293"/>
                  </a:cubicBezTo>
                  <a:cubicBezTo>
                    <a:pt x="1426" y="337"/>
                    <a:pt x="1259" y="364"/>
                    <a:pt x="1096" y="371"/>
                  </a:cubicBezTo>
                  <a:cubicBezTo>
                    <a:pt x="771" y="388"/>
                    <a:pt x="470" y="319"/>
                    <a:pt x="237" y="212"/>
                  </a:cubicBezTo>
                  <a:cubicBezTo>
                    <a:pt x="118" y="156"/>
                    <a:pt x="92" y="192"/>
                    <a:pt x="61" y="246"/>
                  </a:cubicBezTo>
                  <a:cubicBezTo>
                    <a:pt x="33" y="297"/>
                    <a:pt x="0" y="341"/>
                    <a:pt x="146" y="411"/>
                  </a:cubicBezTo>
                  <a:cubicBezTo>
                    <a:pt x="411" y="533"/>
                    <a:pt x="756" y="599"/>
                    <a:pt x="1111" y="564"/>
                  </a:cubicBezTo>
                  <a:cubicBezTo>
                    <a:pt x="1288" y="547"/>
                    <a:pt x="1467" y="509"/>
                    <a:pt x="1641" y="452"/>
                  </a:cubicBezTo>
                  <a:cubicBezTo>
                    <a:pt x="1727" y="423"/>
                    <a:pt x="1813" y="390"/>
                    <a:pt x="1896" y="354"/>
                  </a:cubicBezTo>
                  <a:cubicBezTo>
                    <a:pt x="1938" y="336"/>
                    <a:pt x="1979" y="317"/>
                    <a:pt x="2020" y="297"/>
                  </a:cubicBezTo>
                  <a:cubicBezTo>
                    <a:pt x="2060" y="278"/>
                    <a:pt x="2098" y="260"/>
                    <a:pt x="2138" y="243"/>
                  </a:cubicBezTo>
                  <a:cubicBezTo>
                    <a:pt x="2452" y="107"/>
                    <a:pt x="2800" y="69"/>
                    <a:pt x="3107" y="114"/>
                  </a:cubicBezTo>
                  <a:cubicBezTo>
                    <a:pt x="3415" y="157"/>
                    <a:pt x="3678" y="271"/>
                    <a:pt x="3875" y="377"/>
                  </a:cubicBezTo>
                  <a:cubicBezTo>
                    <a:pt x="3685" y="258"/>
                    <a:pt x="3430" y="122"/>
                    <a:pt x="3115" y="55"/>
                  </a:cubicBezTo>
                  <a:cubicBezTo>
                    <a:pt x="2959" y="21"/>
                    <a:pt x="2789" y="5"/>
                    <a:pt x="2614" y="14"/>
                  </a:cubicBezTo>
                  <a:close/>
                  <a:moveTo>
                    <a:pt x="7689" y="246"/>
                  </a:moveTo>
                  <a:cubicBezTo>
                    <a:pt x="7658" y="192"/>
                    <a:pt x="7641" y="151"/>
                    <a:pt x="7513" y="212"/>
                  </a:cubicBezTo>
                  <a:cubicBezTo>
                    <a:pt x="7280" y="319"/>
                    <a:pt x="6978" y="387"/>
                    <a:pt x="6653" y="370"/>
                  </a:cubicBezTo>
                  <a:cubicBezTo>
                    <a:pt x="6490" y="362"/>
                    <a:pt x="6323" y="334"/>
                    <a:pt x="6157" y="290"/>
                  </a:cubicBezTo>
                  <a:cubicBezTo>
                    <a:pt x="6075" y="268"/>
                    <a:pt x="5992" y="242"/>
                    <a:pt x="5910" y="212"/>
                  </a:cubicBezTo>
                  <a:cubicBezTo>
                    <a:pt x="5870" y="197"/>
                    <a:pt x="5829" y="182"/>
                    <a:pt x="5789" y="165"/>
                  </a:cubicBezTo>
                  <a:cubicBezTo>
                    <a:pt x="5748" y="148"/>
                    <a:pt x="5704" y="130"/>
                    <a:pt x="5661" y="116"/>
                  </a:cubicBezTo>
                  <a:cubicBezTo>
                    <a:pt x="5489" y="55"/>
                    <a:pt x="5309" y="19"/>
                    <a:pt x="5134" y="10"/>
                  </a:cubicBezTo>
                  <a:cubicBezTo>
                    <a:pt x="4958" y="0"/>
                    <a:pt x="4788" y="16"/>
                    <a:pt x="4632" y="51"/>
                  </a:cubicBezTo>
                  <a:cubicBezTo>
                    <a:pt x="4317" y="119"/>
                    <a:pt x="4062" y="256"/>
                    <a:pt x="3875" y="377"/>
                  </a:cubicBezTo>
                  <a:cubicBezTo>
                    <a:pt x="4071" y="269"/>
                    <a:pt x="4335" y="153"/>
                    <a:pt x="4644" y="110"/>
                  </a:cubicBezTo>
                  <a:cubicBezTo>
                    <a:pt x="4952" y="64"/>
                    <a:pt x="5301" y="103"/>
                    <a:pt x="5615" y="240"/>
                  </a:cubicBezTo>
                  <a:cubicBezTo>
                    <a:pt x="5655" y="257"/>
                    <a:pt x="5693" y="275"/>
                    <a:pt x="5733" y="295"/>
                  </a:cubicBezTo>
                  <a:cubicBezTo>
                    <a:pt x="5774" y="315"/>
                    <a:pt x="5815" y="333"/>
                    <a:pt x="5856" y="352"/>
                  </a:cubicBezTo>
                  <a:cubicBezTo>
                    <a:pt x="5940" y="388"/>
                    <a:pt x="6025" y="421"/>
                    <a:pt x="6112" y="449"/>
                  </a:cubicBezTo>
                  <a:cubicBezTo>
                    <a:pt x="6284" y="506"/>
                    <a:pt x="6463" y="546"/>
                    <a:pt x="6640" y="562"/>
                  </a:cubicBezTo>
                  <a:cubicBezTo>
                    <a:pt x="6994" y="598"/>
                    <a:pt x="7339" y="533"/>
                    <a:pt x="7604" y="411"/>
                  </a:cubicBezTo>
                  <a:cubicBezTo>
                    <a:pt x="7740" y="347"/>
                    <a:pt x="7718" y="297"/>
                    <a:pt x="7689" y="246"/>
                  </a:cubicBez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0"/>
            <p:cNvSpPr>
              <a:spLocks noEditPoints="1"/>
            </p:cNvSpPr>
            <p:nvPr/>
          </p:nvSpPr>
          <p:spPr bwMode="auto">
            <a:xfrm>
              <a:off x="9684568" y="5331911"/>
              <a:ext cx="2592288" cy="290335"/>
            </a:xfrm>
            <a:custGeom>
              <a:avLst/>
              <a:gdLst>
                <a:gd name="T0" fmla="*/ 196 w 7927"/>
                <a:gd name="T1" fmla="*/ 30 h 887"/>
                <a:gd name="T2" fmla="*/ 190 w 7927"/>
                <a:gd name="T3" fmla="*/ 430 h 887"/>
                <a:gd name="T4" fmla="*/ 353 w 7927"/>
                <a:gd name="T5" fmla="*/ 380 h 887"/>
                <a:gd name="T6" fmla="*/ 321 w 7927"/>
                <a:gd name="T7" fmla="*/ 230 h 887"/>
                <a:gd name="T8" fmla="*/ 940 w 7927"/>
                <a:gd name="T9" fmla="*/ 665 h 887"/>
                <a:gd name="T10" fmla="*/ 966 w 7927"/>
                <a:gd name="T11" fmla="*/ 438 h 887"/>
                <a:gd name="T12" fmla="*/ 656 w 7927"/>
                <a:gd name="T13" fmla="*/ 396 h 887"/>
                <a:gd name="T14" fmla="*/ 1203 w 7927"/>
                <a:gd name="T15" fmla="*/ 682 h 887"/>
                <a:gd name="T16" fmla="*/ 1073 w 7927"/>
                <a:gd name="T17" fmla="*/ 740 h 887"/>
                <a:gd name="T18" fmla="*/ 1477 w 7927"/>
                <a:gd name="T19" fmla="*/ 354 h 887"/>
                <a:gd name="T20" fmla="*/ 1326 w 7927"/>
                <a:gd name="T21" fmla="*/ 515 h 887"/>
                <a:gd name="T22" fmla="*/ 1331 w 7927"/>
                <a:gd name="T23" fmla="*/ 405 h 887"/>
                <a:gd name="T24" fmla="*/ 1571 w 7927"/>
                <a:gd name="T25" fmla="*/ 213 h 887"/>
                <a:gd name="T26" fmla="*/ 1723 w 7927"/>
                <a:gd name="T27" fmla="*/ 82 h 887"/>
                <a:gd name="T28" fmla="*/ 2096 w 7927"/>
                <a:gd name="T29" fmla="*/ 331 h 887"/>
                <a:gd name="T30" fmla="*/ 2000 w 7927"/>
                <a:gd name="T31" fmla="*/ 554 h 887"/>
                <a:gd name="T32" fmla="*/ 2141 w 7927"/>
                <a:gd name="T33" fmla="*/ 542 h 887"/>
                <a:gd name="T34" fmla="*/ 2164 w 7927"/>
                <a:gd name="T35" fmla="*/ 213 h 887"/>
                <a:gd name="T36" fmla="*/ 2379 w 7927"/>
                <a:gd name="T37" fmla="*/ 695 h 887"/>
                <a:gd name="T38" fmla="*/ 2371 w 7927"/>
                <a:gd name="T39" fmla="*/ 321 h 887"/>
                <a:gd name="T40" fmla="*/ 2668 w 7927"/>
                <a:gd name="T41" fmla="*/ 300 h 887"/>
                <a:gd name="T42" fmla="*/ 2537 w 7927"/>
                <a:gd name="T43" fmla="*/ 685 h 887"/>
                <a:gd name="T44" fmla="*/ 2827 w 7927"/>
                <a:gd name="T45" fmla="*/ 343 h 887"/>
                <a:gd name="T46" fmla="*/ 2853 w 7927"/>
                <a:gd name="T47" fmla="*/ 453 h 887"/>
                <a:gd name="T48" fmla="*/ 3005 w 7927"/>
                <a:gd name="T49" fmla="*/ 449 h 887"/>
                <a:gd name="T50" fmla="*/ 3895 w 7927"/>
                <a:gd name="T51" fmla="*/ 0 h 887"/>
                <a:gd name="T52" fmla="*/ 3759 w 7927"/>
                <a:gd name="T53" fmla="*/ 696 h 887"/>
                <a:gd name="T54" fmla="*/ 4042 w 7927"/>
                <a:gd name="T55" fmla="*/ 544 h 887"/>
                <a:gd name="T56" fmla="*/ 3706 w 7927"/>
                <a:gd name="T57" fmla="*/ 449 h 887"/>
                <a:gd name="T58" fmla="*/ 4347 w 7927"/>
                <a:gd name="T59" fmla="*/ 202 h 887"/>
                <a:gd name="T60" fmla="*/ 4382 w 7927"/>
                <a:gd name="T61" fmla="*/ 586 h 887"/>
                <a:gd name="T62" fmla="*/ 4248 w 7927"/>
                <a:gd name="T63" fmla="*/ 396 h 887"/>
                <a:gd name="T64" fmla="*/ 4945 w 7927"/>
                <a:gd name="T65" fmla="*/ 685 h 887"/>
                <a:gd name="T66" fmla="*/ 5509 w 7927"/>
                <a:gd name="T67" fmla="*/ 225 h 887"/>
                <a:gd name="T68" fmla="*/ 5170 w 7927"/>
                <a:gd name="T69" fmla="*/ 277 h 887"/>
                <a:gd name="T70" fmla="*/ 5187 w 7927"/>
                <a:gd name="T71" fmla="*/ 685 h 887"/>
                <a:gd name="T72" fmla="*/ 5330 w 7927"/>
                <a:gd name="T73" fmla="*/ 685 h 887"/>
                <a:gd name="T74" fmla="*/ 5616 w 7927"/>
                <a:gd name="T75" fmla="*/ 429 h 887"/>
                <a:gd name="T76" fmla="*/ 6223 w 7927"/>
                <a:gd name="T77" fmla="*/ 7 h 887"/>
                <a:gd name="T78" fmla="*/ 6077 w 7927"/>
                <a:gd name="T79" fmla="*/ 202 h 887"/>
                <a:gd name="T80" fmla="*/ 6072 w 7927"/>
                <a:gd name="T81" fmla="*/ 591 h 887"/>
                <a:gd name="T82" fmla="*/ 6613 w 7927"/>
                <a:gd name="T83" fmla="*/ 432 h 887"/>
                <a:gd name="T84" fmla="*/ 6334 w 7927"/>
                <a:gd name="T85" fmla="*/ 213 h 887"/>
                <a:gd name="T86" fmla="*/ 6613 w 7927"/>
                <a:gd name="T87" fmla="*/ 432 h 887"/>
                <a:gd name="T88" fmla="*/ 7248 w 7927"/>
                <a:gd name="T89" fmla="*/ 566 h 887"/>
                <a:gd name="T90" fmla="*/ 7083 w 7927"/>
                <a:gd name="T91" fmla="*/ 202 h 887"/>
                <a:gd name="T92" fmla="*/ 7358 w 7927"/>
                <a:gd name="T93" fmla="*/ 685 h 887"/>
                <a:gd name="T94" fmla="*/ 7432 w 7927"/>
                <a:gd name="T95" fmla="*/ 8 h 887"/>
                <a:gd name="T96" fmla="*/ 7800 w 7927"/>
                <a:gd name="T97" fmla="*/ 397 h 887"/>
                <a:gd name="T98" fmla="*/ 7775 w 7927"/>
                <a:gd name="T99" fmla="*/ 202 h 887"/>
                <a:gd name="T100" fmla="*/ 7597 w 7927"/>
                <a:gd name="T101" fmla="*/ 558 h 88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927" h="887">
                  <a:moveTo>
                    <a:pt x="353" y="380"/>
                  </a:moveTo>
                  <a:cubicBezTo>
                    <a:pt x="353" y="377"/>
                    <a:pt x="353" y="377"/>
                    <a:pt x="353" y="377"/>
                  </a:cubicBezTo>
                  <a:cubicBezTo>
                    <a:pt x="409" y="357"/>
                    <a:pt x="468" y="300"/>
                    <a:pt x="468" y="218"/>
                  </a:cubicBezTo>
                  <a:cubicBezTo>
                    <a:pt x="468" y="158"/>
                    <a:pt x="447" y="112"/>
                    <a:pt x="407" y="81"/>
                  </a:cubicBezTo>
                  <a:cubicBezTo>
                    <a:pt x="361" y="44"/>
                    <a:pt x="293" y="30"/>
                    <a:pt x="196" y="30"/>
                  </a:cubicBezTo>
                  <a:cubicBezTo>
                    <a:pt x="117" y="30"/>
                    <a:pt x="48" y="35"/>
                    <a:pt x="0" y="43"/>
                  </a:cubicBezTo>
                  <a:cubicBezTo>
                    <a:pt x="0" y="685"/>
                    <a:pt x="0" y="685"/>
                    <a:pt x="0" y="685"/>
                  </a:cubicBezTo>
                  <a:cubicBezTo>
                    <a:pt x="146" y="685"/>
                    <a:pt x="146" y="685"/>
                    <a:pt x="146" y="685"/>
                  </a:cubicBezTo>
                  <a:cubicBezTo>
                    <a:pt x="146" y="430"/>
                    <a:pt x="146" y="430"/>
                    <a:pt x="146" y="430"/>
                  </a:cubicBezTo>
                  <a:cubicBezTo>
                    <a:pt x="190" y="430"/>
                    <a:pt x="190" y="430"/>
                    <a:pt x="190" y="430"/>
                  </a:cubicBezTo>
                  <a:cubicBezTo>
                    <a:pt x="251" y="430"/>
                    <a:pt x="279" y="452"/>
                    <a:pt x="297" y="534"/>
                  </a:cubicBezTo>
                  <a:cubicBezTo>
                    <a:pt x="315" y="614"/>
                    <a:pt x="332" y="666"/>
                    <a:pt x="341" y="685"/>
                  </a:cubicBezTo>
                  <a:cubicBezTo>
                    <a:pt x="492" y="685"/>
                    <a:pt x="492" y="685"/>
                    <a:pt x="492" y="685"/>
                  </a:cubicBezTo>
                  <a:cubicBezTo>
                    <a:pt x="479" y="660"/>
                    <a:pt x="460" y="575"/>
                    <a:pt x="440" y="501"/>
                  </a:cubicBezTo>
                  <a:cubicBezTo>
                    <a:pt x="423" y="441"/>
                    <a:pt x="398" y="399"/>
                    <a:pt x="353" y="380"/>
                  </a:cubicBezTo>
                  <a:close/>
                  <a:moveTo>
                    <a:pt x="204" y="323"/>
                  </a:moveTo>
                  <a:cubicBezTo>
                    <a:pt x="146" y="323"/>
                    <a:pt x="146" y="323"/>
                    <a:pt x="146" y="323"/>
                  </a:cubicBezTo>
                  <a:cubicBezTo>
                    <a:pt x="146" y="145"/>
                    <a:pt x="146" y="145"/>
                    <a:pt x="146" y="145"/>
                  </a:cubicBezTo>
                  <a:cubicBezTo>
                    <a:pt x="157" y="142"/>
                    <a:pt x="177" y="140"/>
                    <a:pt x="213" y="140"/>
                  </a:cubicBezTo>
                  <a:cubicBezTo>
                    <a:pt x="281" y="140"/>
                    <a:pt x="321" y="171"/>
                    <a:pt x="321" y="230"/>
                  </a:cubicBezTo>
                  <a:cubicBezTo>
                    <a:pt x="321" y="287"/>
                    <a:pt x="278" y="323"/>
                    <a:pt x="204" y="323"/>
                  </a:cubicBezTo>
                  <a:close/>
                  <a:moveTo>
                    <a:pt x="756" y="202"/>
                  </a:moveTo>
                  <a:cubicBezTo>
                    <a:pt x="592" y="202"/>
                    <a:pt x="517" y="335"/>
                    <a:pt x="517" y="455"/>
                  </a:cubicBezTo>
                  <a:cubicBezTo>
                    <a:pt x="517" y="602"/>
                    <a:pt x="609" y="695"/>
                    <a:pt x="769" y="695"/>
                  </a:cubicBezTo>
                  <a:cubicBezTo>
                    <a:pt x="833" y="695"/>
                    <a:pt x="892" y="685"/>
                    <a:pt x="940" y="665"/>
                  </a:cubicBezTo>
                  <a:cubicBezTo>
                    <a:pt x="921" y="566"/>
                    <a:pt x="921" y="566"/>
                    <a:pt x="921" y="566"/>
                  </a:cubicBezTo>
                  <a:cubicBezTo>
                    <a:pt x="881" y="579"/>
                    <a:pt x="841" y="586"/>
                    <a:pt x="791" y="586"/>
                  </a:cubicBezTo>
                  <a:cubicBezTo>
                    <a:pt x="722" y="586"/>
                    <a:pt x="661" y="557"/>
                    <a:pt x="657" y="496"/>
                  </a:cubicBezTo>
                  <a:cubicBezTo>
                    <a:pt x="962" y="496"/>
                    <a:pt x="962" y="496"/>
                    <a:pt x="962" y="496"/>
                  </a:cubicBezTo>
                  <a:cubicBezTo>
                    <a:pt x="963" y="486"/>
                    <a:pt x="966" y="463"/>
                    <a:pt x="966" y="438"/>
                  </a:cubicBezTo>
                  <a:cubicBezTo>
                    <a:pt x="966" y="321"/>
                    <a:pt x="908" y="202"/>
                    <a:pt x="756" y="202"/>
                  </a:cubicBezTo>
                  <a:close/>
                  <a:moveTo>
                    <a:pt x="656" y="396"/>
                  </a:moveTo>
                  <a:cubicBezTo>
                    <a:pt x="660" y="357"/>
                    <a:pt x="685" y="300"/>
                    <a:pt x="747" y="300"/>
                  </a:cubicBezTo>
                  <a:cubicBezTo>
                    <a:pt x="815" y="300"/>
                    <a:pt x="830" y="360"/>
                    <a:pt x="830" y="396"/>
                  </a:cubicBezTo>
                  <a:lnTo>
                    <a:pt x="656" y="396"/>
                  </a:lnTo>
                  <a:close/>
                  <a:moveTo>
                    <a:pt x="1349" y="270"/>
                  </a:moveTo>
                  <a:cubicBezTo>
                    <a:pt x="1347" y="270"/>
                    <a:pt x="1347" y="270"/>
                    <a:pt x="1347" y="270"/>
                  </a:cubicBezTo>
                  <a:cubicBezTo>
                    <a:pt x="1323" y="231"/>
                    <a:pt x="1282" y="202"/>
                    <a:pt x="1218" y="202"/>
                  </a:cubicBezTo>
                  <a:cubicBezTo>
                    <a:pt x="1101" y="202"/>
                    <a:pt x="1003" y="299"/>
                    <a:pt x="1003" y="452"/>
                  </a:cubicBezTo>
                  <a:cubicBezTo>
                    <a:pt x="1003" y="587"/>
                    <a:pt x="1086" y="682"/>
                    <a:pt x="1203" y="682"/>
                  </a:cubicBezTo>
                  <a:cubicBezTo>
                    <a:pt x="1257" y="682"/>
                    <a:pt x="1303" y="659"/>
                    <a:pt x="1331" y="621"/>
                  </a:cubicBezTo>
                  <a:cubicBezTo>
                    <a:pt x="1333" y="621"/>
                    <a:pt x="1333" y="621"/>
                    <a:pt x="1333" y="621"/>
                  </a:cubicBezTo>
                  <a:cubicBezTo>
                    <a:pt x="1333" y="651"/>
                    <a:pt x="1333" y="651"/>
                    <a:pt x="1333" y="651"/>
                  </a:cubicBezTo>
                  <a:cubicBezTo>
                    <a:pt x="1333" y="739"/>
                    <a:pt x="1279" y="775"/>
                    <a:pt x="1210" y="775"/>
                  </a:cubicBezTo>
                  <a:cubicBezTo>
                    <a:pt x="1154" y="775"/>
                    <a:pt x="1103" y="757"/>
                    <a:pt x="1073" y="740"/>
                  </a:cubicBezTo>
                  <a:cubicBezTo>
                    <a:pt x="1044" y="852"/>
                    <a:pt x="1044" y="852"/>
                    <a:pt x="1044" y="852"/>
                  </a:cubicBezTo>
                  <a:cubicBezTo>
                    <a:pt x="1086" y="875"/>
                    <a:pt x="1151" y="887"/>
                    <a:pt x="1214" y="887"/>
                  </a:cubicBezTo>
                  <a:cubicBezTo>
                    <a:pt x="1283" y="887"/>
                    <a:pt x="1354" y="874"/>
                    <a:pt x="1405" y="829"/>
                  </a:cubicBezTo>
                  <a:cubicBezTo>
                    <a:pt x="1459" y="782"/>
                    <a:pt x="1477" y="708"/>
                    <a:pt x="1477" y="617"/>
                  </a:cubicBezTo>
                  <a:cubicBezTo>
                    <a:pt x="1477" y="354"/>
                    <a:pt x="1477" y="354"/>
                    <a:pt x="1477" y="354"/>
                  </a:cubicBezTo>
                  <a:cubicBezTo>
                    <a:pt x="1477" y="284"/>
                    <a:pt x="1479" y="244"/>
                    <a:pt x="1481" y="213"/>
                  </a:cubicBezTo>
                  <a:cubicBezTo>
                    <a:pt x="1354" y="213"/>
                    <a:pt x="1354" y="213"/>
                    <a:pt x="1354" y="213"/>
                  </a:cubicBezTo>
                  <a:lnTo>
                    <a:pt x="1349" y="270"/>
                  </a:lnTo>
                  <a:close/>
                  <a:moveTo>
                    <a:pt x="1331" y="475"/>
                  </a:moveTo>
                  <a:cubicBezTo>
                    <a:pt x="1331" y="487"/>
                    <a:pt x="1330" y="503"/>
                    <a:pt x="1326" y="515"/>
                  </a:cubicBezTo>
                  <a:cubicBezTo>
                    <a:pt x="1316" y="548"/>
                    <a:pt x="1286" y="573"/>
                    <a:pt x="1247" y="573"/>
                  </a:cubicBezTo>
                  <a:cubicBezTo>
                    <a:pt x="1187" y="573"/>
                    <a:pt x="1152" y="518"/>
                    <a:pt x="1152" y="448"/>
                  </a:cubicBezTo>
                  <a:cubicBezTo>
                    <a:pt x="1152" y="362"/>
                    <a:pt x="1194" y="314"/>
                    <a:pt x="1248" y="314"/>
                  </a:cubicBezTo>
                  <a:cubicBezTo>
                    <a:pt x="1289" y="314"/>
                    <a:pt x="1317" y="340"/>
                    <a:pt x="1328" y="378"/>
                  </a:cubicBezTo>
                  <a:cubicBezTo>
                    <a:pt x="1330" y="387"/>
                    <a:pt x="1331" y="397"/>
                    <a:pt x="1331" y="405"/>
                  </a:cubicBezTo>
                  <a:lnTo>
                    <a:pt x="1331" y="475"/>
                  </a:lnTo>
                  <a:close/>
                  <a:moveTo>
                    <a:pt x="1571" y="685"/>
                  </a:moveTo>
                  <a:cubicBezTo>
                    <a:pt x="1718" y="685"/>
                    <a:pt x="1718" y="685"/>
                    <a:pt x="1718" y="685"/>
                  </a:cubicBezTo>
                  <a:cubicBezTo>
                    <a:pt x="1718" y="213"/>
                    <a:pt x="1718" y="213"/>
                    <a:pt x="1718" y="213"/>
                  </a:cubicBezTo>
                  <a:cubicBezTo>
                    <a:pt x="1571" y="213"/>
                    <a:pt x="1571" y="213"/>
                    <a:pt x="1571" y="213"/>
                  </a:cubicBezTo>
                  <a:lnTo>
                    <a:pt x="1571" y="685"/>
                  </a:lnTo>
                  <a:close/>
                  <a:moveTo>
                    <a:pt x="1645" y="8"/>
                  </a:moveTo>
                  <a:cubicBezTo>
                    <a:pt x="1598" y="8"/>
                    <a:pt x="1567" y="40"/>
                    <a:pt x="1567" y="82"/>
                  </a:cubicBezTo>
                  <a:cubicBezTo>
                    <a:pt x="1567" y="122"/>
                    <a:pt x="1597" y="155"/>
                    <a:pt x="1644" y="155"/>
                  </a:cubicBezTo>
                  <a:cubicBezTo>
                    <a:pt x="1693" y="155"/>
                    <a:pt x="1723" y="122"/>
                    <a:pt x="1723" y="82"/>
                  </a:cubicBezTo>
                  <a:cubicBezTo>
                    <a:pt x="1722" y="40"/>
                    <a:pt x="1693" y="8"/>
                    <a:pt x="1645" y="8"/>
                  </a:cubicBezTo>
                  <a:close/>
                  <a:moveTo>
                    <a:pt x="2014" y="397"/>
                  </a:moveTo>
                  <a:cubicBezTo>
                    <a:pt x="1956" y="376"/>
                    <a:pt x="1937" y="365"/>
                    <a:pt x="1937" y="342"/>
                  </a:cubicBezTo>
                  <a:cubicBezTo>
                    <a:pt x="1937" y="318"/>
                    <a:pt x="1958" y="304"/>
                    <a:pt x="1993" y="304"/>
                  </a:cubicBezTo>
                  <a:cubicBezTo>
                    <a:pt x="2033" y="304"/>
                    <a:pt x="2074" y="319"/>
                    <a:pt x="2096" y="331"/>
                  </a:cubicBezTo>
                  <a:cubicBezTo>
                    <a:pt x="2121" y="230"/>
                    <a:pt x="2121" y="230"/>
                    <a:pt x="2121" y="230"/>
                  </a:cubicBezTo>
                  <a:cubicBezTo>
                    <a:pt x="2092" y="215"/>
                    <a:pt x="2043" y="202"/>
                    <a:pt x="1988" y="202"/>
                  </a:cubicBezTo>
                  <a:cubicBezTo>
                    <a:pt x="1872" y="202"/>
                    <a:pt x="1796" y="268"/>
                    <a:pt x="1796" y="357"/>
                  </a:cubicBezTo>
                  <a:cubicBezTo>
                    <a:pt x="1795" y="413"/>
                    <a:pt x="1833" y="466"/>
                    <a:pt x="1931" y="499"/>
                  </a:cubicBezTo>
                  <a:cubicBezTo>
                    <a:pt x="1986" y="517"/>
                    <a:pt x="2000" y="529"/>
                    <a:pt x="2000" y="554"/>
                  </a:cubicBezTo>
                  <a:cubicBezTo>
                    <a:pt x="2000" y="578"/>
                    <a:pt x="1982" y="593"/>
                    <a:pt x="1937" y="593"/>
                  </a:cubicBezTo>
                  <a:cubicBezTo>
                    <a:pt x="1894" y="593"/>
                    <a:pt x="1838" y="574"/>
                    <a:pt x="1811" y="558"/>
                  </a:cubicBezTo>
                  <a:cubicBezTo>
                    <a:pt x="1785" y="662"/>
                    <a:pt x="1785" y="662"/>
                    <a:pt x="1785" y="662"/>
                  </a:cubicBezTo>
                  <a:cubicBezTo>
                    <a:pt x="1820" y="682"/>
                    <a:pt x="1875" y="696"/>
                    <a:pt x="1937" y="696"/>
                  </a:cubicBezTo>
                  <a:cubicBezTo>
                    <a:pt x="2072" y="696"/>
                    <a:pt x="2141" y="631"/>
                    <a:pt x="2141" y="542"/>
                  </a:cubicBezTo>
                  <a:cubicBezTo>
                    <a:pt x="2140" y="474"/>
                    <a:pt x="2103" y="428"/>
                    <a:pt x="2014" y="397"/>
                  </a:cubicBezTo>
                  <a:close/>
                  <a:moveTo>
                    <a:pt x="2371" y="86"/>
                  </a:moveTo>
                  <a:cubicBezTo>
                    <a:pt x="2227" y="125"/>
                    <a:pt x="2227" y="125"/>
                    <a:pt x="2227" y="125"/>
                  </a:cubicBezTo>
                  <a:cubicBezTo>
                    <a:pt x="2227" y="213"/>
                    <a:pt x="2227" y="213"/>
                    <a:pt x="2227" y="213"/>
                  </a:cubicBezTo>
                  <a:cubicBezTo>
                    <a:pt x="2164" y="213"/>
                    <a:pt x="2164" y="213"/>
                    <a:pt x="2164" y="213"/>
                  </a:cubicBezTo>
                  <a:cubicBezTo>
                    <a:pt x="2164" y="321"/>
                    <a:pt x="2164" y="321"/>
                    <a:pt x="2164" y="321"/>
                  </a:cubicBezTo>
                  <a:cubicBezTo>
                    <a:pt x="2227" y="321"/>
                    <a:pt x="2227" y="321"/>
                    <a:pt x="2227" y="321"/>
                  </a:cubicBezTo>
                  <a:cubicBezTo>
                    <a:pt x="2227" y="515"/>
                    <a:pt x="2227" y="515"/>
                    <a:pt x="2227" y="515"/>
                  </a:cubicBezTo>
                  <a:cubicBezTo>
                    <a:pt x="2227" y="581"/>
                    <a:pt x="2241" y="627"/>
                    <a:pt x="2268" y="655"/>
                  </a:cubicBezTo>
                  <a:cubicBezTo>
                    <a:pt x="2292" y="679"/>
                    <a:pt x="2331" y="695"/>
                    <a:pt x="2379" y="695"/>
                  </a:cubicBezTo>
                  <a:cubicBezTo>
                    <a:pt x="2419" y="695"/>
                    <a:pt x="2455" y="689"/>
                    <a:pt x="2473" y="683"/>
                  </a:cubicBezTo>
                  <a:cubicBezTo>
                    <a:pt x="2472" y="571"/>
                    <a:pt x="2472" y="571"/>
                    <a:pt x="2472" y="571"/>
                  </a:cubicBezTo>
                  <a:cubicBezTo>
                    <a:pt x="2459" y="574"/>
                    <a:pt x="2449" y="575"/>
                    <a:pt x="2429" y="575"/>
                  </a:cubicBezTo>
                  <a:cubicBezTo>
                    <a:pt x="2385" y="575"/>
                    <a:pt x="2371" y="549"/>
                    <a:pt x="2371" y="492"/>
                  </a:cubicBezTo>
                  <a:cubicBezTo>
                    <a:pt x="2371" y="321"/>
                    <a:pt x="2371" y="321"/>
                    <a:pt x="2371" y="321"/>
                  </a:cubicBezTo>
                  <a:cubicBezTo>
                    <a:pt x="2476" y="321"/>
                    <a:pt x="2476" y="321"/>
                    <a:pt x="2476" y="321"/>
                  </a:cubicBezTo>
                  <a:cubicBezTo>
                    <a:pt x="2476" y="213"/>
                    <a:pt x="2476" y="213"/>
                    <a:pt x="2476" y="213"/>
                  </a:cubicBezTo>
                  <a:cubicBezTo>
                    <a:pt x="2371" y="213"/>
                    <a:pt x="2371" y="213"/>
                    <a:pt x="2371" y="213"/>
                  </a:cubicBezTo>
                  <a:lnTo>
                    <a:pt x="2371" y="86"/>
                  </a:lnTo>
                  <a:close/>
                  <a:moveTo>
                    <a:pt x="2668" y="300"/>
                  </a:moveTo>
                  <a:cubicBezTo>
                    <a:pt x="2665" y="300"/>
                    <a:pt x="2665" y="300"/>
                    <a:pt x="2665" y="300"/>
                  </a:cubicBezTo>
                  <a:cubicBezTo>
                    <a:pt x="2659" y="213"/>
                    <a:pt x="2659" y="213"/>
                    <a:pt x="2659" y="213"/>
                  </a:cubicBezTo>
                  <a:cubicBezTo>
                    <a:pt x="2533" y="213"/>
                    <a:pt x="2533" y="213"/>
                    <a:pt x="2533" y="213"/>
                  </a:cubicBezTo>
                  <a:cubicBezTo>
                    <a:pt x="2536" y="254"/>
                    <a:pt x="2537" y="299"/>
                    <a:pt x="2537" y="369"/>
                  </a:cubicBezTo>
                  <a:cubicBezTo>
                    <a:pt x="2537" y="685"/>
                    <a:pt x="2537" y="685"/>
                    <a:pt x="2537" y="685"/>
                  </a:cubicBezTo>
                  <a:cubicBezTo>
                    <a:pt x="2684" y="685"/>
                    <a:pt x="2684" y="685"/>
                    <a:pt x="2684" y="685"/>
                  </a:cubicBezTo>
                  <a:cubicBezTo>
                    <a:pt x="2684" y="446"/>
                    <a:pt x="2684" y="446"/>
                    <a:pt x="2684" y="446"/>
                  </a:cubicBezTo>
                  <a:cubicBezTo>
                    <a:pt x="2684" y="434"/>
                    <a:pt x="2685" y="423"/>
                    <a:pt x="2687" y="413"/>
                  </a:cubicBezTo>
                  <a:cubicBezTo>
                    <a:pt x="2697" y="368"/>
                    <a:pt x="2733" y="339"/>
                    <a:pt x="2787" y="339"/>
                  </a:cubicBezTo>
                  <a:cubicBezTo>
                    <a:pt x="2804" y="339"/>
                    <a:pt x="2815" y="341"/>
                    <a:pt x="2827" y="343"/>
                  </a:cubicBezTo>
                  <a:cubicBezTo>
                    <a:pt x="2827" y="204"/>
                    <a:pt x="2827" y="204"/>
                    <a:pt x="2827" y="204"/>
                  </a:cubicBezTo>
                  <a:cubicBezTo>
                    <a:pt x="2816" y="202"/>
                    <a:pt x="2810" y="202"/>
                    <a:pt x="2796" y="202"/>
                  </a:cubicBezTo>
                  <a:cubicBezTo>
                    <a:pt x="2750" y="202"/>
                    <a:pt x="2693" y="231"/>
                    <a:pt x="2668" y="300"/>
                  </a:cubicBezTo>
                  <a:close/>
                  <a:moveTo>
                    <a:pt x="3106" y="202"/>
                  </a:moveTo>
                  <a:cubicBezTo>
                    <a:pt x="2953" y="202"/>
                    <a:pt x="2853" y="299"/>
                    <a:pt x="2853" y="453"/>
                  </a:cubicBezTo>
                  <a:cubicBezTo>
                    <a:pt x="2853" y="605"/>
                    <a:pt x="2959" y="696"/>
                    <a:pt x="3097" y="696"/>
                  </a:cubicBezTo>
                  <a:cubicBezTo>
                    <a:pt x="3224" y="696"/>
                    <a:pt x="3347" y="617"/>
                    <a:pt x="3347" y="444"/>
                  </a:cubicBezTo>
                  <a:cubicBezTo>
                    <a:pt x="3347" y="301"/>
                    <a:pt x="3250" y="202"/>
                    <a:pt x="3106" y="202"/>
                  </a:cubicBezTo>
                  <a:close/>
                  <a:moveTo>
                    <a:pt x="3101" y="591"/>
                  </a:moveTo>
                  <a:cubicBezTo>
                    <a:pt x="3038" y="591"/>
                    <a:pt x="3005" y="530"/>
                    <a:pt x="3005" y="449"/>
                  </a:cubicBezTo>
                  <a:cubicBezTo>
                    <a:pt x="3005" y="379"/>
                    <a:pt x="3032" y="307"/>
                    <a:pt x="3101" y="307"/>
                  </a:cubicBezTo>
                  <a:cubicBezTo>
                    <a:pt x="3168" y="307"/>
                    <a:pt x="3195" y="378"/>
                    <a:pt x="3195" y="448"/>
                  </a:cubicBezTo>
                  <a:cubicBezTo>
                    <a:pt x="3195" y="534"/>
                    <a:pt x="3159" y="591"/>
                    <a:pt x="3101" y="591"/>
                  </a:cubicBezTo>
                  <a:close/>
                  <a:moveTo>
                    <a:pt x="4042" y="0"/>
                  </a:moveTo>
                  <a:cubicBezTo>
                    <a:pt x="3895" y="0"/>
                    <a:pt x="3895" y="0"/>
                    <a:pt x="3895" y="0"/>
                  </a:cubicBezTo>
                  <a:cubicBezTo>
                    <a:pt x="3895" y="255"/>
                    <a:pt x="3895" y="255"/>
                    <a:pt x="3895" y="255"/>
                  </a:cubicBezTo>
                  <a:cubicBezTo>
                    <a:pt x="3893" y="255"/>
                    <a:pt x="3893" y="255"/>
                    <a:pt x="3893" y="255"/>
                  </a:cubicBezTo>
                  <a:cubicBezTo>
                    <a:pt x="3872" y="223"/>
                    <a:pt x="3828" y="202"/>
                    <a:pt x="3769" y="202"/>
                  </a:cubicBezTo>
                  <a:cubicBezTo>
                    <a:pt x="3656" y="202"/>
                    <a:pt x="3556" y="294"/>
                    <a:pt x="3557" y="454"/>
                  </a:cubicBezTo>
                  <a:cubicBezTo>
                    <a:pt x="3557" y="600"/>
                    <a:pt x="3647" y="696"/>
                    <a:pt x="3759" y="696"/>
                  </a:cubicBezTo>
                  <a:cubicBezTo>
                    <a:pt x="3820" y="696"/>
                    <a:pt x="3878" y="669"/>
                    <a:pt x="3907" y="617"/>
                  </a:cubicBezTo>
                  <a:cubicBezTo>
                    <a:pt x="3910" y="617"/>
                    <a:pt x="3910" y="617"/>
                    <a:pt x="3910" y="617"/>
                  </a:cubicBezTo>
                  <a:cubicBezTo>
                    <a:pt x="3916" y="685"/>
                    <a:pt x="3916" y="685"/>
                    <a:pt x="3916" y="685"/>
                  </a:cubicBezTo>
                  <a:cubicBezTo>
                    <a:pt x="4046" y="685"/>
                    <a:pt x="4046" y="685"/>
                    <a:pt x="4046" y="685"/>
                  </a:cubicBezTo>
                  <a:cubicBezTo>
                    <a:pt x="4044" y="654"/>
                    <a:pt x="4042" y="598"/>
                    <a:pt x="4042" y="544"/>
                  </a:cubicBezTo>
                  <a:lnTo>
                    <a:pt x="4042" y="0"/>
                  </a:lnTo>
                  <a:close/>
                  <a:moveTo>
                    <a:pt x="3895" y="475"/>
                  </a:moveTo>
                  <a:cubicBezTo>
                    <a:pt x="3895" y="486"/>
                    <a:pt x="3894" y="498"/>
                    <a:pt x="3892" y="509"/>
                  </a:cubicBezTo>
                  <a:cubicBezTo>
                    <a:pt x="3884" y="550"/>
                    <a:pt x="3849" y="579"/>
                    <a:pt x="3806" y="579"/>
                  </a:cubicBezTo>
                  <a:cubicBezTo>
                    <a:pt x="3746" y="579"/>
                    <a:pt x="3706" y="529"/>
                    <a:pt x="3706" y="449"/>
                  </a:cubicBezTo>
                  <a:cubicBezTo>
                    <a:pt x="3706" y="374"/>
                    <a:pt x="3740" y="315"/>
                    <a:pt x="3807" y="315"/>
                  </a:cubicBezTo>
                  <a:cubicBezTo>
                    <a:pt x="3853" y="315"/>
                    <a:pt x="3885" y="347"/>
                    <a:pt x="3893" y="386"/>
                  </a:cubicBezTo>
                  <a:cubicBezTo>
                    <a:pt x="3895" y="395"/>
                    <a:pt x="3895" y="405"/>
                    <a:pt x="3895" y="413"/>
                  </a:cubicBezTo>
                  <a:lnTo>
                    <a:pt x="3895" y="475"/>
                  </a:lnTo>
                  <a:close/>
                  <a:moveTo>
                    <a:pt x="4347" y="202"/>
                  </a:moveTo>
                  <a:cubicBezTo>
                    <a:pt x="4183" y="202"/>
                    <a:pt x="4109" y="335"/>
                    <a:pt x="4109" y="455"/>
                  </a:cubicBezTo>
                  <a:cubicBezTo>
                    <a:pt x="4109" y="602"/>
                    <a:pt x="4201" y="695"/>
                    <a:pt x="4361" y="695"/>
                  </a:cubicBezTo>
                  <a:cubicBezTo>
                    <a:pt x="4425" y="695"/>
                    <a:pt x="4484" y="685"/>
                    <a:pt x="4532" y="665"/>
                  </a:cubicBezTo>
                  <a:cubicBezTo>
                    <a:pt x="4513" y="566"/>
                    <a:pt x="4513" y="566"/>
                    <a:pt x="4513" y="566"/>
                  </a:cubicBezTo>
                  <a:cubicBezTo>
                    <a:pt x="4473" y="579"/>
                    <a:pt x="4432" y="586"/>
                    <a:pt x="4382" y="586"/>
                  </a:cubicBezTo>
                  <a:cubicBezTo>
                    <a:pt x="4314" y="586"/>
                    <a:pt x="4253" y="557"/>
                    <a:pt x="4249" y="496"/>
                  </a:cubicBezTo>
                  <a:cubicBezTo>
                    <a:pt x="4553" y="496"/>
                    <a:pt x="4553" y="496"/>
                    <a:pt x="4553" y="496"/>
                  </a:cubicBezTo>
                  <a:cubicBezTo>
                    <a:pt x="4555" y="486"/>
                    <a:pt x="4558" y="463"/>
                    <a:pt x="4558" y="438"/>
                  </a:cubicBezTo>
                  <a:cubicBezTo>
                    <a:pt x="4558" y="321"/>
                    <a:pt x="4500" y="202"/>
                    <a:pt x="4347" y="202"/>
                  </a:cubicBezTo>
                  <a:close/>
                  <a:moveTo>
                    <a:pt x="4248" y="396"/>
                  </a:moveTo>
                  <a:cubicBezTo>
                    <a:pt x="4252" y="357"/>
                    <a:pt x="4277" y="300"/>
                    <a:pt x="4339" y="300"/>
                  </a:cubicBezTo>
                  <a:cubicBezTo>
                    <a:pt x="4406" y="300"/>
                    <a:pt x="4422" y="360"/>
                    <a:pt x="4422" y="396"/>
                  </a:cubicBezTo>
                  <a:lnTo>
                    <a:pt x="4248" y="396"/>
                  </a:lnTo>
                  <a:close/>
                  <a:moveTo>
                    <a:pt x="4798" y="685"/>
                  </a:moveTo>
                  <a:cubicBezTo>
                    <a:pt x="4945" y="685"/>
                    <a:pt x="4945" y="685"/>
                    <a:pt x="4945" y="685"/>
                  </a:cubicBezTo>
                  <a:cubicBezTo>
                    <a:pt x="4945" y="34"/>
                    <a:pt x="4945" y="34"/>
                    <a:pt x="4945" y="34"/>
                  </a:cubicBezTo>
                  <a:cubicBezTo>
                    <a:pt x="4798" y="34"/>
                    <a:pt x="4798" y="34"/>
                    <a:pt x="4798" y="34"/>
                  </a:cubicBezTo>
                  <a:lnTo>
                    <a:pt x="4798" y="685"/>
                  </a:lnTo>
                  <a:close/>
                  <a:moveTo>
                    <a:pt x="5599" y="202"/>
                  </a:moveTo>
                  <a:cubicBezTo>
                    <a:pt x="5564" y="202"/>
                    <a:pt x="5536" y="210"/>
                    <a:pt x="5509" y="225"/>
                  </a:cubicBezTo>
                  <a:cubicBezTo>
                    <a:pt x="5486" y="238"/>
                    <a:pt x="5466" y="258"/>
                    <a:pt x="5448" y="283"/>
                  </a:cubicBezTo>
                  <a:cubicBezTo>
                    <a:pt x="5446" y="283"/>
                    <a:pt x="5446" y="283"/>
                    <a:pt x="5446" y="283"/>
                  </a:cubicBezTo>
                  <a:cubicBezTo>
                    <a:pt x="5425" y="233"/>
                    <a:pt x="5378" y="202"/>
                    <a:pt x="5316" y="202"/>
                  </a:cubicBezTo>
                  <a:cubicBezTo>
                    <a:pt x="5236" y="202"/>
                    <a:pt x="5194" y="246"/>
                    <a:pt x="5173" y="277"/>
                  </a:cubicBezTo>
                  <a:cubicBezTo>
                    <a:pt x="5170" y="277"/>
                    <a:pt x="5170" y="277"/>
                    <a:pt x="5170" y="277"/>
                  </a:cubicBezTo>
                  <a:cubicBezTo>
                    <a:pt x="5165" y="213"/>
                    <a:pt x="5165" y="213"/>
                    <a:pt x="5165" y="213"/>
                  </a:cubicBezTo>
                  <a:cubicBezTo>
                    <a:pt x="5040" y="213"/>
                    <a:pt x="5040" y="213"/>
                    <a:pt x="5040" y="213"/>
                  </a:cubicBezTo>
                  <a:cubicBezTo>
                    <a:pt x="5042" y="256"/>
                    <a:pt x="5044" y="305"/>
                    <a:pt x="5044" y="364"/>
                  </a:cubicBezTo>
                  <a:cubicBezTo>
                    <a:pt x="5044" y="685"/>
                    <a:pt x="5044" y="685"/>
                    <a:pt x="5044" y="685"/>
                  </a:cubicBezTo>
                  <a:cubicBezTo>
                    <a:pt x="5187" y="685"/>
                    <a:pt x="5187" y="685"/>
                    <a:pt x="5187" y="685"/>
                  </a:cubicBezTo>
                  <a:cubicBezTo>
                    <a:pt x="5187" y="410"/>
                    <a:pt x="5187" y="410"/>
                    <a:pt x="5187" y="410"/>
                  </a:cubicBezTo>
                  <a:cubicBezTo>
                    <a:pt x="5187" y="398"/>
                    <a:pt x="5188" y="384"/>
                    <a:pt x="5193" y="373"/>
                  </a:cubicBezTo>
                  <a:cubicBezTo>
                    <a:pt x="5201" y="349"/>
                    <a:pt x="5224" y="320"/>
                    <a:pt x="5261" y="320"/>
                  </a:cubicBezTo>
                  <a:cubicBezTo>
                    <a:pt x="5309" y="320"/>
                    <a:pt x="5330" y="361"/>
                    <a:pt x="5330" y="420"/>
                  </a:cubicBezTo>
                  <a:cubicBezTo>
                    <a:pt x="5330" y="685"/>
                    <a:pt x="5330" y="685"/>
                    <a:pt x="5330" y="685"/>
                  </a:cubicBezTo>
                  <a:cubicBezTo>
                    <a:pt x="5473" y="685"/>
                    <a:pt x="5473" y="685"/>
                    <a:pt x="5473" y="685"/>
                  </a:cubicBezTo>
                  <a:cubicBezTo>
                    <a:pt x="5473" y="409"/>
                    <a:pt x="5473" y="409"/>
                    <a:pt x="5473" y="409"/>
                  </a:cubicBezTo>
                  <a:cubicBezTo>
                    <a:pt x="5473" y="397"/>
                    <a:pt x="5475" y="382"/>
                    <a:pt x="5478" y="372"/>
                  </a:cubicBezTo>
                  <a:cubicBezTo>
                    <a:pt x="5488" y="344"/>
                    <a:pt x="5511" y="320"/>
                    <a:pt x="5546" y="320"/>
                  </a:cubicBezTo>
                  <a:cubicBezTo>
                    <a:pt x="5593" y="320"/>
                    <a:pt x="5616" y="360"/>
                    <a:pt x="5616" y="429"/>
                  </a:cubicBezTo>
                  <a:cubicBezTo>
                    <a:pt x="5616" y="685"/>
                    <a:pt x="5616" y="685"/>
                    <a:pt x="5616" y="685"/>
                  </a:cubicBezTo>
                  <a:cubicBezTo>
                    <a:pt x="5759" y="685"/>
                    <a:pt x="5759" y="685"/>
                    <a:pt x="5759" y="685"/>
                  </a:cubicBezTo>
                  <a:cubicBezTo>
                    <a:pt x="5759" y="407"/>
                    <a:pt x="5759" y="407"/>
                    <a:pt x="5759" y="407"/>
                  </a:cubicBezTo>
                  <a:cubicBezTo>
                    <a:pt x="5759" y="265"/>
                    <a:pt x="5690" y="202"/>
                    <a:pt x="5599" y="202"/>
                  </a:cubicBezTo>
                  <a:close/>
                  <a:moveTo>
                    <a:pt x="6223" y="7"/>
                  </a:moveTo>
                  <a:cubicBezTo>
                    <a:pt x="6088" y="7"/>
                    <a:pt x="6088" y="7"/>
                    <a:pt x="6088" y="7"/>
                  </a:cubicBezTo>
                  <a:cubicBezTo>
                    <a:pt x="6005" y="154"/>
                    <a:pt x="6005" y="154"/>
                    <a:pt x="6005" y="154"/>
                  </a:cubicBezTo>
                  <a:cubicBezTo>
                    <a:pt x="6106" y="154"/>
                    <a:pt x="6106" y="154"/>
                    <a:pt x="6106" y="154"/>
                  </a:cubicBezTo>
                  <a:lnTo>
                    <a:pt x="6223" y="7"/>
                  </a:lnTo>
                  <a:close/>
                  <a:moveTo>
                    <a:pt x="6077" y="202"/>
                  </a:moveTo>
                  <a:cubicBezTo>
                    <a:pt x="5924" y="202"/>
                    <a:pt x="5823" y="299"/>
                    <a:pt x="5823" y="453"/>
                  </a:cubicBezTo>
                  <a:cubicBezTo>
                    <a:pt x="5823" y="605"/>
                    <a:pt x="5930" y="696"/>
                    <a:pt x="6068" y="696"/>
                  </a:cubicBezTo>
                  <a:cubicBezTo>
                    <a:pt x="6194" y="696"/>
                    <a:pt x="6317" y="617"/>
                    <a:pt x="6317" y="444"/>
                  </a:cubicBezTo>
                  <a:cubicBezTo>
                    <a:pt x="6317" y="301"/>
                    <a:pt x="6220" y="202"/>
                    <a:pt x="6077" y="202"/>
                  </a:cubicBezTo>
                  <a:close/>
                  <a:moveTo>
                    <a:pt x="6072" y="591"/>
                  </a:moveTo>
                  <a:cubicBezTo>
                    <a:pt x="6009" y="591"/>
                    <a:pt x="5975" y="530"/>
                    <a:pt x="5975" y="449"/>
                  </a:cubicBezTo>
                  <a:cubicBezTo>
                    <a:pt x="5975" y="379"/>
                    <a:pt x="6002" y="307"/>
                    <a:pt x="6072" y="307"/>
                  </a:cubicBezTo>
                  <a:cubicBezTo>
                    <a:pt x="6138" y="307"/>
                    <a:pt x="6165" y="378"/>
                    <a:pt x="6165" y="448"/>
                  </a:cubicBezTo>
                  <a:cubicBezTo>
                    <a:pt x="6165" y="534"/>
                    <a:pt x="6130" y="591"/>
                    <a:pt x="6072" y="591"/>
                  </a:cubicBezTo>
                  <a:close/>
                  <a:moveTo>
                    <a:pt x="6613" y="432"/>
                  </a:moveTo>
                  <a:cubicBezTo>
                    <a:pt x="6602" y="473"/>
                    <a:pt x="6594" y="509"/>
                    <a:pt x="6587" y="547"/>
                  </a:cubicBezTo>
                  <a:cubicBezTo>
                    <a:pt x="6584" y="547"/>
                    <a:pt x="6584" y="547"/>
                    <a:pt x="6584" y="547"/>
                  </a:cubicBezTo>
                  <a:cubicBezTo>
                    <a:pt x="6576" y="510"/>
                    <a:pt x="6568" y="473"/>
                    <a:pt x="6557" y="432"/>
                  </a:cubicBezTo>
                  <a:cubicBezTo>
                    <a:pt x="6493" y="213"/>
                    <a:pt x="6493" y="213"/>
                    <a:pt x="6493" y="213"/>
                  </a:cubicBezTo>
                  <a:cubicBezTo>
                    <a:pt x="6334" y="213"/>
                    <a:pt x="6334" y="213"/>
                    <a:pt x="6334" y="213"/>
                  </a:cubicBezTo>
                  <a:cubicBezTo>
                    <a:pt x="6505" y="685"/>
                    <a:pt x="6505" y="685"/>
                    <a:pt x="6505" y="685"/>
                  </a:cubicBezTo>
                  <a:cubicBezTo>
                    <a:pt x="6652" y="685"/>
                    <a:pt x="6652" y="685"/>
                    <a:pt x="6652" y="685"/>
                  </a:cubicBezTo>
                  <a:cubicBezTo>
                    <a:pt x="6828" y="213"/>
                    <a:pt x="6828" y="213"/>
                    <a:pt x="6828" y="213"/>
                  </a:cubicBezTo>
                  <a:cubicBezTo>
                    <a:pt x="6674" y="213"/>
                    <a:pt x="6674" y="213"/>
                    <a:pt x="6674" y="213"/>
                  </a:cubicBezTo>
                  <a:lnTo>
                    <a:pt x="6613" y="432"/>
                  </a:lnTo>
                  <a:close/>
                  <a:moveTo>
                    <a:pt x="7083" y="202"/>
                  </a:moveTo>
                  <a:cubicBezTo>
                    <a:pt x="6919" y="202"/>
                    <a:pt x="6845" y="335"/>
                    <a:pt x="6845" y="455"/>
                  </a:cubicBezTo>
                  <a:cubicBezTo>
                    <a:pt x="6845" y="602"/>
                    <a:pt x="6936" y="695"/>
                    <a:pt x="7097" y="695"/>
                  </a:cubicBezTo>
                  <a:cubicBezTo>
                    <a:pt x="7160" y="695"/>
                    <a:pt x="7219" y="685"/>
                    <a:pt x="7268" y="665"/>
                  </a:cubicBezTo>
                  <a:cubicBezTo>
                    <a:pt x="7248" y="566"/>
                    <a:pt x="7248" y="566"/>
                    <a:pt x="7248" y="566"/>
                  </a:cubicBezTo>
                  <a:cubicBezTo>
                    <a:pt x="7209" y="579"/>
                    <a:pt x="7168" y="586"/>
                    <a:pt x="7118" y="586"/>
                  </a:cubicBezTo>
                  <a:cubicBezTo>
                    <a:pt x="7049" y="586"/>
                    <a:pt x="6988" y="557"/>
                    <a:pt x="6985" y="496"/>
                  </a:cubicBezTo>
                  <a:cubicBezTo>
                    <a:pt x="7289" y="496"/>
                    <a:pt x="7289" y="496"/>
                    <a:pt x="7289" y="496"/>
                  </a:cubicBezTo>
                  <a:cubicBezTo>
                    <a:pt x="7291" y="486"/>
                    <a:pt x="7294" y="463"/>
                    <a:pt x="7294" y="438"/>
                  </a:cubicBezTo>
                  <a:cubicBezTo>
                    <a:pt x="7294" y="321"/>
                    <a:pt x="7236" y="202"/>
                    <a:pt x="7083" y="202"/>
                  </a:cubicBezTo>
                  <a:close/>
                  <a:moveTo>
                    <a:pt x="6984" y="396"/>
                  </a:moveTo>
                  <a:cubicBezTo>
                    <a:pt x="6988" y="357"/>
                    <a:pt x="7013" y="300"/>
                    <a:pt x="7074" y="300"/>
                  </a:cubicBezTo>
                  <a:cubicBezTo>
                    <a:pt x="7142" y="300"/>
                    <a:pt x="7158" y="360"/>
                    <a:pt x="7158" y="396"/>
                  </a:cubicBezTo>
                  <a:lnTo>
                    <a:pt x="6984" y="396"/>
                  </a:lnTo>
                  <a:close/>
                  <a:moveTo>
                    <a:pt x="7358" y="685"/>
                  </a:moveTo>
                  <a:cubicBezTo>
                    <a:pt x="7504" y="685"/>
                    <a:pt x="7504" y="685"/>
                    <a:pt x="7504" y="685"/>
                  </a:cubicBezTo>
                  <a:cubicBezTo>
                    <a:pt x="7504" y="213"/>
                    <a:pt x="7504" y="213"/>
                    <a:pt x="7504" y="213"/>
                  </a:cubicBezTo>
                  <a:cubicBezTo>
                    <a:pt x="7358" y="213"/>
                    <a:pt x="7358" y="213"/>
                    <a:pt x="7358" y="213"/>
                  </a:cubicBezTo>
                  <a:lnTo>
                    <a:pt x="7358" y="685"/>
                  </a:lnTo>
                  <a:close/>
                  <a:moveTo>
                    <a:pt x="7432" y="8"/>
                  </a:moveTo>
                  <a:cubicBezTo>
                    <a:pt x="7385" y="8"/>
                    <a:pt x="7354" y="40"/>
                    <a:pt x="7354" y="82"/>
                  </a:cubicBezTo>
                  <a:cubicBezTo>
                    <a:pt x="7354" y="122"/>
                    <a:pt x="7384" y="155"/>
                    <a:pt x="7430" y="155"/>
                  </a:cubicBezTo>
                  <a:cubicBezTo>
                    <a:pt x="7479" y="155"/>
                    <a:pt x="7509" y="122"/>
                    <a:pt x="7509" y="82"/>
                  </a:cubicBezTo>
                  <a:cubicBezTo>
                    <a:pt x="7508" y="40"/>
                    <a:pt x="7479" y="8"/>
                    <a:pt x="7432" y="8"/>
                  </a:cubicBezTo>
                  <a:close/>
                  <a:moveTo>
                    <a:pt x="7800" y="397"/>
                  </a:moveTo>
                  <a:cubicBezTo>
                    <a:pt x="7742" y="376"/>
                    <a:pt x="7724" y="365"/>
                    <a:pt x="7724" y="342"/>
                  </a:cubicBezTo>
                  <a:cubicBezTo>
                    <a:pt x="7724" y="318"/>
                    <a:pt x="7744" y="304"/>
                    <a:pt x="7780" y="304"/>
                  </a:cubicBezTo>
                  <a:cubicBezTo>
                    <a:pt x="7819" y="304"/>
                    <a:pt x="7861" y="319"/>
                    <a:pt x="7882" y="331"/>
                  </a:cubicBezTo>
                  <a:cubicBezTo>
                    <a:pt x="7907" y="230"/>
                    <a:pt x="7907" y="230"/>
                    <a:pt x="7907" y="230"/>
                  </a:cubicBezTo>
                  <a:cubicBezTo>
                    <a:pt x="7878" y="215"/>
                    <a:pt x="7830" y="202"/>
                    <a:pt x="7775" y="202"/>
                  </a:cubicBezTo>
                  <a:cubicBezTo>
                    <a:pt x="7658" y="202"/>
                    <a:pt x="7583" y="268"/>
                    <a:pt x="7583" y="357"/>
                  </a:cubicBezTo>
                  <a:cubicBezTo>
                    <a:pt x="7582" y="413"/>
                    <a:pt x="7619" y="466"/>
                    <a:pt x="7718" y="499"/>
                  </a:cubicBezTo>
                  <a:cubicBezTo>
                    <a:pt x="7772" y="517"/>
                    <a:pt x="7786" y="529"/>
                    <a:pt x="7786" y="554"/>
                  </a:cubicBezTo>
                  <a:cubicBezTo>
                    <a:pt x="7786" y="578"/>
                    <a:pt x="7768" y="593"/>
                    <a:pt x="7724" y="593"/>
                  </a:cubicBezTo>
                  <a:cubicBezTo>
                    <a:pt x="7680" y="593"/>
                    <a:pt x="7624" y="574"/>
                    <a:pt x="7597" y="558"/>
                  </a:cubicBezTo>
                  <a:cubicBezTo>
                    <a:pt x="7571" y="662"/>
                    <a:pt x="7571" y="662"/>
                    <a:pt x="7571" y="662"/>
                  </a:cubicBezTo>
                  <a:cubicBezTo>
                    <a:pt x="7607" y="682"/>
                    <a:pt x="7662" y="696"/>
                    <a:pt x="7724" y="696"/>
                  </a:cubicBezTo>
                  <a:cubicBezTo>
                    <a:pt x="7859" y="696"/>
                    <a:pt x="7927" y="631"/>
                    <a:pt x="7927" y="542"/>
                  </a:cubicBezTo>
                  <a:cubicBezTo>
                    <a:pt x="7926" y="474"/>
                    <a:pt x="7890" y="428"/>
                    <a:pt x="7800" y="397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4" name="Freeform 11"/>
            <p:cNvSpPr>
              <a:spLocks noEditPoints="1"/>
            </p:cNvSpPr>
            <p:nvPr/>
          </p:nvSpPr>
          <p:spPr bwMode="auto">
            <a:xfrm>
              <a:off x="9949165" y="5658058"/>
              <a:ext cx="2070763" cy="203363"/>
            </a:xfrm>
            <a:custGeom>
              <a:avLst/>
              <a:gdLst>
                <a:gd name="T0" fmla="*/ 81 w 6331"/>
                <a:gd name="T1" fmla="*/ 480 h 621"/>
                <a:gd name="T2" fmla="*/ 439 w 6331"/>
                <a:gd name="T3" fmla="*/ 176 h 621"/>
                <a:gd name="T4" fmla="*/ 411 w 6331"/>
                <a:gd name="T5" fmla="*/ 156 h 621"/>
                <a:gd name="T6" fmla="*/ 413 w 6331"/>
                <a:gd name="T7" fmla="*/ 268 h 621"/>
                <a:gd name="T8" fmla="*/ 411 w 6331"/>
                <a:gd name="T9" fmla="*/ 232 h 621"/>
                <a:gd name="T10" fmla="*/ 411 w 6331"/>
                <a:gd name="T11" fmla="*/ 232 h 621"/>
                <a:gd name="T12" fmla="*/ 666 w 6331"/>
                <a:gd name="T13" fmla="*/ 51 h 621"/>
                <a:gd name="T14" fmla="*/ 962 w 6331"/>
                <a:gd name="T15" fmla="*/ 480 h 621"/>
                <a:gd name="T16" fmla="*/ 1004 w 6331"/>
                <a:gd name="T17" fmla="*/ 320 h 621"/>
                <a:gd name="T18" fmla="*/ 1036 w 6331"/>
                <a:gd name="T19" fmla="*/ 318 h 621"/>
                <a:gd name="T20" fmla="*/ 1422 w 6331"/>
                <a:gd name="T21" fmla="*/ 214 h 621"/>
                <a:gd name="T22" fmla="*/ 1391 w 6331"/>
                <a:gd name="T23" fmla="*/ 480 h 621"/>
                <a:gd name="T24" fmla="*/ 1614 w 6331"/>
                <a:gd name="T25" fmla="*/ 288 h 621"/>
                <a:gd name="T26" fmla="*/ 1955 w 6331"/>
                <a:gd name="T27" fmla="*/ 276 h 621"/>
                <a:gd name="T28" fmla="*/ 1923 w 6331"/>
                <a:gd name="T29" fmla="*/ 270 h 621"/>
                <a:gd name="T30" fmla="*/ 1925 w 6331"/>
                <a:gd name="T31" fmla="*/ 433 h 621"/>
                <a:gd name="T32" fmla="*/ 1923 w 6331"/>
                <a:gd name="T33" fmla="*/ 376 h 621"/>
                <a:gd name="T34" fmla="*/ 1923 w 6331"/>
                <a:gd name="T35" fmla="*/ 376 h 621"/>
                <a:gd name="T36" fmla="*/ 2327 w 6331"/>
                <a:gd name="T37" fmla="*/ 148 h 621"/>
                <a:gd name="T38" fmla="*/ 2441 w 6331"/>
                <a:gd name="T39" fmla="*/ 480 h 621"/>
                <a:gd name="T40" fmla="*/ 2431 w 6331"/>
                <a:gd name="T41" fmla="*/ 376 h 621"/>
                <a:gd name="T42" fmla="*/ 2435 w 6331"/>
                <a:gd name="T43" fmla="*/ 284 h 621"/>
                <a:gd name="T44" fmla="*/ 2802 w 6331"/>
                <a:gd name="T45" fmla="*/ 466 h 621"/>
                <a:gd name="T46" fmla="*/ 2821 w 6331"/>
                <a:gd name="T47" fmla="*/ 295 h 621"/>
                <a:gd name="T48" fmla="*/ 2788 w 6331"/>
                <a:gd name="T49" fmla="*/ 289 h 621"/>
                <a:gd name="T50" fmla="*/ 3084 w 6331"/>
                <a:gd name="T51" fmla="*/ 480 h 621"/>
                <a:gd name="T52" fmla="*/ 3270 w 6331"/>
                <a:gd name="T53" fmla="*/ 59 h 621"/>
                <a:gd name="T54" fmla="*/ 3273 w 6331"/>
                <a:gd name="T55" fmla="*/ 152 h 621"/>
                <a:gd name="T56" fmla="*/ 3651 w 6331"/>
                <a:gd name="T57" fmla="*/ 314 h 621"/>
                <a:gd name="T58" fmla="*/ 3619 w 6331"/>
                <a:gd name="T59" fmla="*/ 316 h 621"/>
                <a:gd name="T60" fmla="*/ 3730 w 6331"/>
                <a:gd name="T61" fmla="*/ 155 h 621"/>
                <a:gd name="T62" fmla="*/ 3768 w 6331"/>
                <a:gd name="T63" fmla="*/ 270 h 621"/>
                <a:gd name="T64" fmla="*/ 3763 w 6331"/>
                <a:gd name="T65" fmla="*/ 221 h 621"/>
                <a:gd name="T66" fmla="*/ 3907 w 6331"/>
                <a:gd name="T67" fmla="*/ 182 h 621"/>
                <a:gd name="T68" fmla="*/ 4083 w 6331"/>
                <a:gd name="T69" fmla="*/ 479 h 621"/>
                <a:gd name="T70" fmla="*/ 4087 w 6331"/>
                <a:gd name="T71" fmla="*/ 182 h 621"/>
                <a:gd name="T72" fmla="*/ 4129 w 6331"/>
                <a:gd name="T73" fmla="*/ 320 h 621"/>
                <a:gd name="T74" fmla="*/ 4161 w 6331"/>
                <a:gd name="T75" fmla="*/ 318 h 621"/>
                <a:gd name="T76" fmla="*/ 4629 w 6331"/>
                <a:gd name="T77" fmla="*/ 480 h 621"/>
                <a:gd name="T78" fmla="*/ 4988 w 6331"/>
                <a:gd name="T79" fmla="*/ 480 h 621"/>
                <a:gd name="T80" fmla="*/ 4784 w 6331"/>
                <a:gd name="T81" fmla="*/ 140 h 621"/>
                <a:gd name="T82" fmla="*/ 5059 w 6331"/>
                <a:gd name="T83" fmla="*/ 480 h 621"/>
                <a:gd name="T84" fmla="*/ 5321 w 6331"/>
                <a:gd name="T85" fmla="*/ 148 h 621"/>
                <a:gd name="T86" fmla="*/ 5331 w 6331"/>
                <a:gd name="T87" fmla="*/ 459 h 621"/>
                <a:gd name="T88" fmla="*/ 5414 w 6331"/>
                <a:gd name="T89" fmla="*/ 289 h 621"/>
                <a:gd name="T90" fmla="*/ 5759 w 6331"/>
                <a:gd name="T91" fmla="*/ 210 h 621"/>
                <a:gd name="T92" fmla="*/ 5757 w 6331"/>
                <a:gd name="T93" fmla="*/ 417 h 621"/>
                <a:gd name="T94" fmla="*/ 5634 w 6331"/>
                <a:gd name="T95" fmla="*/ 621 h 621"/>
                <a:gd name="T96" fmla="*/ 5762 w 6331"/>
                <a:gd name="T97" fmla="*/ 155 h 621"/>
                <a:gd name="T98" fmla="*/ 5536 w 6331"/>
                <a:gd name="T99" fmla="*/ 317 h 621"/>
                <a:gd name="T100" fmla="*/ 5923 w 6331"/>
                <a:gd name="T101" fmla="*/ 221 h 621"/>
                <a:gd name="T102" fmla="*/ 5893 w 6331"/>
                <a:gd name="T103" fmla="*/ 480 h 621"/>
                <a:gd name="T104" fmla="*/ 6029 w 6331"/>
                <a:gd name="T105" fmla="*/ 180 h 621"/>
                <a:gd name="T106" fmla="*/ 6204 w 6331"/>
                <a:gd name="T107" fmla="*/ 148 h 621"/>
                <a:gd name="T108" fmla="*/ 6214 w 6331"/>
                <a:gd name="T109" fmla="*/ 459 h 621"/>
                <a:gd name="T110" fmla="*/ 6092 w 6331"/>
                <a:gd name="T111" fmla="*/ 289 h 62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331" h="621">
                  <a:moveTo>
                    <a:pt x="0" y="90"/>
                  </a:moveTo>
                  <a:cubicBezTo>
                    <a:pt x="8" y="116"/>
                    <a:pt x="8" y="116"/>
                    <a:pt x="8" y="116"/>
                  </a:cubicBezTo>
                  <a:cubicBezTo>
                    <a:pt x="80" y="74"/>
                    <a:pt x="80" y="74"/>
                    <a:pt x="80" y="74"/>
                  </a:cubicBezTo>
                  <a:cubicBezTo>
                    <a:pt x="81" y="74"/>
                    <a:pt x="81" y="74"/>
                    <a:pt x="81" y="74"/>
                  </a:cubicBezTo>
                  <a:cubicBezTo>
                    <a:pt x="81" y="480"/>
                    <a:pt x="81" y="480"/>
                    <a:pt x="81" y="480"/>
                  </a:cubicBezTo>
                  <a:cubicBezTo>
                    <a:pt x="113" y="480"/>
                    <a:pt x="113" y="480"/>
                    <a:pt x="113" y="480"/>
                  </a:cubicBezTo>
                  <a:cubicBezTo>
                    <a:pt x="113" y="41"/>
                    <a:pt x="113" y="41"/>
                    <a:pt x="113" y="41"/>
                  </a:cubicBezTo>
                  <a:cubicBezTo>
                    <a:pt x="83" y="41"/>
                    <a:pt x="83" y="41"/>
                    <a:pt x="83" y="41"/>
                  </a:cubicBezTo>
                  <a:lnTo>
                    <a:pt x="0" y="90"/>
                  </a:lnTo>
                  <a:close/>
                  <a:moveTo>
                    <a:pt x="439" y="176"/>
                  </a:moveTo>
                  <a:cubicBezTo>
                    <a:pt x="439" y="127"/>
                    <a:pt x="426" y="80"/>
                    <a:pt x="361" y="80"/>
                  </a:cubicBezTo>
                  <a:cubicBezTo>
                    <a:pt x="340" y="80"/>
                    <a:pt x="313" y="86"/>
                    <a:pt x="292" y="103"/>
                  </a:cubicBezTo>
                  <a:cubicBezTo>
                    <a:pt x="301" y="123"/>
                    <a:pt x="301" y="123"/>
                    <a:pt x="301" y="123"/>
                  </a:cubicBezTo>
                  <a:cubicBezTo>
                    <a:pt x="317" y="109"/>
                    <a:pt x="336" y="105"/>
                    <a:pt x="356" y="105"/>
                  </a:cubicBezTo>
                  <a:cubicBezTo>
                    <a:pt x="405" y="105"/>
                    <a:pt x="411" y="143"/>
                    <a:pt x="411" y="156"/>
                  </a:cubicBezTo>
                  <a:cubicBezTo>
                    <a:pt x="411" y="164"/>
                    <a:pt x="411" y="164"/>
                    <a:pt x="411" y="164"/>
                  </a:cubicBezTo>
                  <a:cubicBezTo>
                    <a:pt x="321" y="161"/>
                    <a:pt x="275" y="194"/>
                    <a:pt x="275" y="240"/>
                  </a:cubicBezTo>
                  <a:cubicBezTo>
                    <a:pt x="275" y="274"/>
                    <a:pt x="298" y="303"/>
                    <a:pt x="343" y="303"/>
                  </a:cubicBezTo>
                  <a:cubicBezTo>
                    <a:pt x="376" y="303"/>
                    <a:pt x="401" y="285"/>
                    <a:pt x="412" y="268"/>
                  </a:cubicBezTo>
                  <a:cubicBezTo>
                    <a:pt x="413" y="268"/>
                    <a:pt x="413" y="268"/>
                    <a:pt x="413" y="268"/>
                  </a:cubicBezTo>
                  <a:cubicBezTo>
                    <a:pt x="417" y="300"/>
                    <a:pt x="417" y="300"/>
                    <a:pt x="417" y="300"/>
                  </a:cubicBezTo>
                  <a:cubicBezTo>
                    <a:pt x="442" y="300"/>
                    <a:pt x="442" y="300"/>
                    <a:pt x="442" y="300"/>
                  </a:cubicBezTo>
                  <a:cubicBezTo>
                    <a:pt x="440" y="282"/>
                    <a:pt x="439" y="265"/>
                    <a:pt x="439" y="248"/>
                  </a:cubicBezTo>
                  <a:lnTo>
                    <a:pt x="439" y="176"/>
                  </a:lnTo>
                  <a:close/>
                  <a:moveTo>
                    <a:pt x="411" y="232"/>
                  </a:moveTo>
                  <a:cubicBezTo>
                    <a:pt x="411" y="237"/>
                    <a:pt x="408" y="245"/>
                    <a:pt x="403" y="252"/>
                  </a:cubicBezTo>
                  <a:cubicBezTo>
                    <a:pt x="392" y="266"/>
                    <a:pt x="374" y="280"/>
                    <a:pt x="348" y="280"/>
                  </a:cubicBezTo>
                  <a:cubicBezTo>
                    <a:pt x="326" y="280"/>
                    <a:pt x="304" y="266"/>
                    <a:pt x="304" y="239"/>
                  </a:cubicBezTo>
                  <a:cubicBezTo>
                    <a:pt x="304" y="193"/>
                    <a:pt x="365" y="186"/>
                    <a:pt x="411" y="187"/>
                  </a:cubicBezTo>
                  <a:lnTo>
                    <a:pt x="411" y="232"/>
                  </a:lnTo>
                  <a:close/>
                  <a:moveTo>
                    <a:pt x="684" y="451"/>
                  </a:moveTo>
                  <a:cubicBezTo>
                    <a:pt x="959" y="46"/>
                    <a:pt x="959" y="46"/>
                    <a:pt x="959" y="46"/>
                  </a:cubicBezTo>
                  <a:cubicBezTo>
                    <a:pt x="959" y="24"/>
                    <a:pt x="959" y="24"/>
                    <a:pt x="959" y="24"/>
                  </a:cubicBezTo>
                  <a:cubicBezTo>
                    <a:pt x="666" y="24"/>
                    <a:pt x="666" y="24"/>
                    <a:pt x="666" y="24"/>
                  </a:cubicBezTo>
                  <a:cubicBezTo>
                    <a:pt x="666" y="51"/>
                    <a:pt x="666" y="51"/>
                    <a:pt x="666" y="51"/>
                  </a:cubicBezTo>
                  <a:cubicBezTo>
                    <a:pt x="918" y="51"/>
                    <a:pt x="918" y="51"/>
                    <a:pt x="918" y="51"/>
                  </a:cubicBezTo>
                  <a:cubicBezTo>
                    <a:pt x="918" y="53"/>
                    <a:pt x="918" y="53"/>
                    <a:pt x="918" y="53"/>
                  </a:cubicBezTo>
                  <a:cubicBezTo>
                    <a:pt x="643" y="459"/>
                    <a:pt x="643" y="459"/>
                    <a:pt x="643" y="459"/>
                  </a:cubicBezTo>
                  <a:cubicBezTo>
                    <a:pt x="643" y="480"/>
                    <a:pt x="643" y="480"/>
                    <a:pt x="643" y="480"/>
                  </a:cubicBezTo>
                  <a:cubicBezTo>
                    <a:pt x="962" y="480"/>
                    <a:pt x="962" y="480"/>
                    <a:pt x="962" y="480"/>
                  </a:cubicBezTo>
                  <a:cubicBezTo>
                    <a:pt x="962" y="453"/>
                    <a:pt x="962" y="453"/>
                    <a:pt x="962" y="453"/>
                  </a:cubicBezTo>
                  <a:cubicBezTo>
                    <a:pt x="684" y="453"/>
                    <a:pt x="684" y="453"/>
                    <a:pt x="684" y="453"/>
                  </a:cubicBezTo>
                  <a:lnTo>
                    <a:pt x="684" y="451"/>
                  </a:lnTo>
                  <a:close/>
                  <a:moveTo>
                    <a:pt x="1157" y="148"/>
                  </a:moveTo>
                  <a:cubicBezTo>
                    <a:pt x="1077" y="148"/>
                    <a:pt x="1004" y="210"/>
                    <a:pt x="1004" y="320"/>
                  </a:cubicBezTo>
                  <a:cubicBezTo>
                    <a:pt x="1004" y="422"/>
                    <a:pt x="1069" y="487"/>
                    <a:pt x="1153" y="487"/>
                  </a:cubicBezTo>
                  <a:cubicBezTo>
                    <a:pt x="1225" y="487"/>
                    <a:pt x="1308" y="435"/>
                    <a:pt x="1308" y="314"/>
                  </a:cubicBezTo>
                  <a:cubicBezTo>
                    <a:pt x="1308" y="216"/>
                    <a:pt x="1247" y="148"/>
                    <a:pt x="1157" y="148"/>
                  </a:cubicBezTo>
                  <a:close/>
                  <a:moveTo>
                    <a:pt x="1155" y="460"/>
                  </a:moveTo>
                  <a:cubicBezTo>
                    <a:pt x="1088" y="460"/>
                    <a:pt x="1036" y="399"/>
                    <a:pt x="1036" y="318"/>
                  </a:cubicBezTo>
                  <a:cubicBezTo>
                    <a:pt x="1036" y="249"/>
                    <a:pt x="1073" y="175"/>
                    <a:pt x="1157" y="175"/>
                  </a:cubicBezTo>
                  <a:cubicBezTo>
                    <a:pt x="1242" y="175"/>
                    <a:pt x="1276" y="257"/>
                    <a:pt x="1276" y="316"/>
                  </a:cubicBezTo>
                  <a:cubicBezTo>
                    <a:pt x="1276" y="399"/>
                    <a:pt x="1222" y="460"/>
                    <a:pt x="1155" y="460"/>
                  </a:cubicBezTo>
                  <a:close/>
                  <a:moveTo>
                    <a:pt x="1533" y="148"/>
                  </a:moveTo>
                  <a:cubicBezTo>
                    <a:pt x="1480" y="148"/>
                    <a:pt x="1439" y="178"/>
                    <a:pt x="1422" y="214"/>
                  </a:cubicBezTo>
                  <a:cubicBezTo>
                    <a:pt x="1420" y="214"/>
                    <a:pt x="1420" y="214"/>
                    <a:pt x="1420" y="214"/>
                  </a:cubicBezTo>
                  <a:cubicBezTo>
                    <a:pt x="1418" y="155"/>
                    <a:pt x="1418" y="155"/>
                    <a:pt x="1418" y="155"/>
                  </a:cubicBezTo>
                  <a:cubicBezTo>
                    <a:pt x="1388" y="155"/>
                    <a:pt x="1388" y="155"/>
                    <a:pt x="1388" y="155"/>
                  </a:cubicBezTo>
                  <a:cubicBezTo>
                    <a:pt x="1390" y="181"/>
                    <a:pt x="1391" y="203"/>
                    <a:pt x="1391" y="233"/>
                  </a:cubicBezTo>
                  <a:cubicBezTo>
                    <a:pt x="1391" y="480"/>
                    <a:pt x="1391" y="480"/>
                    <a:pt x="1391" y="480"/>
                  </a:cubicBezTo>
                  <a:cubicBezTo>
                    <a:pt x="1423" y="480"/>
                    <a:pt x="1423" y="480"/>
                    <a:pt x="1423" y="480"/>
                  </a:cubicBezTo>
                  <a:cubicBezTo>
                    <a:pt x="1423" y="279"/>
                    <a:pt x="1423" y="279"/>
                    <a:pt x="1423" y="279"/>
                  </a:cubicBezTo>
                  <a:cubicBezTo>
                    <a:pt x="1423" y="269"/>
                    <a:pt x="1425" y="258"/>
                    <a:pt x="1427" y="250"/>
                  </a:cubicBezTo>
                  <a:cubicBezTo>
                    <a:pt x="1440" y="208"/>
                    <a:pt x="1479" y="176"/>
                    <a:pt x="1524" y="176"/>
                  </a:cubicBezTo>
                  <a:cubicBezTo>
                    <a:pt x="1591" y="176"/>
                    <a:pt x="1614" y="229"/>
                    <a:pt x="1614" y="288"/>
                  </a:cubicBezTo>
                  <a:cubicBezTo>
                    <a:pt x="1614" y="480"/>
                    <a:pt x="1614" y="480"/>
                    <a:pt x="1614" y="480"/>
                  </a:cubicBezTo>
                  <a:cubicBezTo>
                    <a:pt x="1647" y="480"/>
                    <a:pt x="1647" y="480"/>
                    <a:pt x="1647" y="480"/>
                  </a:cubicBezTo>
                  <a:cubicBezTo>
                    <a:pt x="1647" y="285"/>
                    <a:pt x="1647" y="285"/>
                    <a:pt x="1647" y="285"/>
                  </a:cubicBezTo>
                  <a:cubicBezTo>
                    <a:pt x="1647" y="164"/>
                    <a:pt x="1564" y="148"/>
                    <a:pt x="1533" y="148"/>
                  </a:cubicBezTo>
                  <a:close/>
                  <a:moveTo>
                    <a:pt x="1955" y="276"/>
                  </a:moveTo>
                  <a:cubicBezTo>
                    <a:pt x="1955" y="218"/>
                    <a:pt x="1937" y="148"/>
                    <a:pt x="1843" y="148"/>
                  </a:cubicBezTo>
                  <a:cubicBezTo>
                    <a:pt x="1814" y="148"/>
                    <a:pt x="1777" y="156"/>
                    <a:pt x="1748" y="176"/>
                  </a:cubicBezTo>
                  <a:cubicBezTo>
                    <a:pt x="1758" y="199"/>
                    <a:pt x="1758" y="199"/>
                    <a:pt x="1758" y="199"/>
                  </a:cubicBezTo>
                  <a:cubicBezTo>
                    <a:pt x="1781" y="182"/>
                    <a:pt x="1811" y="175"/>
                    <a:pt x="1840" y="175"/>
                  </a:cubicBezTo>
                  <a:cubicBezTo>
                    <a:pt x="1917" y="174"/>
                    <a:pt x="1923" y="239"/>
                    <a:pt x="1923" y="270"/>
                  </a:cubicBezTo>
                  <a:cubicBezTo>
                    <a:pt x="1923" y="279"/>
                    <a:pt x="1923" y="279"/>
                    <a:pt x="1923" y="279"/>
                  </a:cubicBezTo>
                  <a:cubicBezTo>
                    <a:pt x="1790" y="278"/>
                    <a:pt x="1725" y="323"/>
                    <a:pt x="1725" y="398"/>
                  </a:cubicBezTo>
                  <a:cubicBezTo>
                    <a:pt x="1725" y="441"/>
                    <a:pt x="1754" y="487"/>
                    <a:pt x="1820" y="487"/>
                  </a:cubicBezTo>
                  <a:cubicBezTo>
                    <a:pt x="1872" y="487"/>
                    <a:pt x="1908" y="458"/>
                    <a:pt x="1924" y="433"/>
                  </a:cubicBezTo>
                  <a:cubicBezTo>
                    <a:pt x="1925" y="433"/>
                    <a:pt x="1925" y="433"/>
                    <a:pt x="1925" y="433"/>
                  </a:cubicBezTo>
                  <a:cubicBezTo>
                    <a:pt x="1930" y="480"/>
                    <a:pt x="1930" y="480"/>
                    <a:pt x="1930" y="480"/>
                  </a:cubicBezTo>
                  <a:cubicBezTo>
                    <a:pt x="1960" y="480"/>
                    <a:pt x="1960" y="480"/>
                    <a:pt x="1960" y="480"/>
                  </a:cubicBezTo>
                  <a:cubicBezTo>
                    <a:pt x="1956" y="455"/>
                    <a:pt x="1955" y="428"/>
                    <a:pt x="1955" y="403"/>
                  </a:cubicBezTo>
                  <a:lnTo>
                    <a:pt x="1955" y="276"/>
                  </a:lnTo>
                  <a:close/>
                  <a:moveTo>
                    <a:pt x="1923" y="376"/>
                  </a:moveTo>
                  <a:cubicBezTo>
                    <a:pt x="1923" y="381"/>
                    <a:pt x="1922" y="389"/>
                    <a:pt x="1919" y="395"/>
                  </a:cubicBezTo>
                  <a:cubicBezTo>
                    <a:pt x="1908" y="427"/>
                    <a:pt x="1877" y="460"/>
                    <a:pt x="1823" y="460"/>
                  </a:cubicBezTo>
                  <a:cubicBezTo>
                    <a:pt x="1790" y="460"/>
                    <a:pt x="1758" y="439"/>
                    <a:pt x="1758" y="393"/>
                  </a:cubicBezTo>
                  <a:cubicBezTo>
                    <a:pt x="1758" y="315"/>
                    <a:pt x="1852" y="304"/>
                    <a:pt x="1923" y="306"/>
                  </a:cubicBezTo>
                  <a:lnTo>
                    <a:pt x="1923" y="376"/>
                  </a:lnTo>
                  <a:close/>
                  <a:moveTo>
                    <a:pt x="2467" y="0"/>
                  </a:moveTo>
                  <a:cubicBezTo>
                    <a:pt x="2435" y="0"/>
                    <a:pt x="2435" y="0"/>
                    <a:pt x="2435" y="0"/>
                  </a:cubicBezTo>
                  <a:cubicBezTo>
                    <a:pt x="2435" y="205"/>
                    <a:pt x="2435" y="205"/>
                    <a:pt x="2435" y="205"/>
                  </a:cubicBezTo>
                  <a:cubicBezTo>
                    <a:pt x="2433" y="205"/>
                    <a:pt x="2433" y="205"/>
                    <a:pt x="2433" y="205"/>
                  </a:cubicBezTo>
                  <a:cubicBezTo>
                    <a:pt x="2419" y="177"/>
                    <a:pt x="2383" y="148"/>
                    <a:pt x="2327" y="148"/>
                  </a:cubicBezTo>
                  <a:cubicBezTo>
                    <a:pt x="2247" y="148"/>
                    <a:pt x="2180" y="216"/>
                    <a:pt x="2181" y="324"/>
                  </a:cubicBezTo>
                  <a:cubicBezTo>
                    <a:pt x="2181" y="420"/>
                    <a:pt x="2241" y="487"/>
                    <a:pt x="2321" y="487"/>
                  </a:cubicBezTo>
                  <a:cubicBezTo>
                    <a:pt x="2381" y="487"/>
                    <a:pt x="2420" y="454"/>
                    <a:pt x="2436" y="418"/>
                  </a:cubicBezTo>
                  <a:cubicBezTo>
                    <a:pt x="2438" y="418"/>
                    <a:pt x="2438" y="418"/>
                    <a:pt x="2438" y="418"/>
                  </a:cubicBezTo>
                  <a:cubicBezTo>
                    <a:pt x="2441" y="480"/>
                    <a:pt x="2441" y="480"/>
                    <a:pt x="2441" y="480"/>
                  </a:cubicBezTo>
                  <a:cubicBezTo>
                    <a:pt x="2470" y="480"/>
                    <a:pt x="2470" y="480"/>
                    <a:pt x="2470" y="480"/>
                  </a:cubicBezTo>
                  <a:cubicBezTo>
                    <a:pt x="2468" y="457"/>
                    <a:pt x="2467" y="428"/>
                    <a:pt x="2467" y="404"/>
                  </a:cubicBezTo>
                  <a:lnTo>
                    <a:pt x="2467" y="0"/>
                  </a:lnTo>
                  <a:close/>
                  <a:moveTo>
                    <a:pt x="2435" y="349"/>
                  </a:moveTo>
                  <a:cubicBezTo>
                    <a:pt x="2435" y="359"/>
                    <a:pt x="2434" y="367"/>
                    <a:pt x="2431" y="376"/>
                  </a:cubicBezTo>
                  <a:cubicBezTo>
                    <a:pt x="2418" y="429"/>
                    <a:pt x="2374" y="460"/>
                    <a:pt x="2327" y="460"/>
                  </a:cubicBezTo>
                  <a:cubicBezTo>
                    <a:pt x="2250" y="460"/>
                    <a:pt x="2214" y="393"/>
                    <a:pt x="2214" y="320"/>
                  </a:cubicBezTo>
                  <a:cubicBezTo>
                    <a:pt x="2214" y="236"/>
                    <a:pt x="2258" y="175"/>
                    <a:pt x="2329" y="175"/>
                  </a:cubicBezTo>
                  <a:cubicBezTo>
                    <a:pt x="2382" y="175"/>
                    <a:pt x="2420" y="211"/>
                    <a:pt x="2431" y="254"/>
                  </a:cubicBezTo>
                  <a:cubicBezTo>
                    <a:pt x="2434" y="263"/>
                    <a:pt x="2435" y="275"/>
                    <a:pt x="2435" y="284"/>
                  </a:cubicBezTo>
                  <a:lnTo>
                    <a:pt x="2435" y="349"/>
                  </a:lnTo>
                  <a:close/>
                  <a:moveTo>
                    <a:pt x="2695" y="148"/>
                  </a:moveTo>
                  <a:cubicBezTo>
                    <a:pt x="2611" y="148"/>
                    <a:pt x="2549" y="216"/>
                    <a:pt x="2549" y="324"/>
                  </a:cubicBezTo>
                  <a:cubicBezTo>
                    <a:pt x="2549" y="419"/>
                    <a:pt x="2607" y="487"/>
                    <a:pt x="2700" y="487"/>
                  </a:cubicBezTo>
                  <a:cubicBezTo>
                    <a:pt x="2757" y="487"/>
                    <a:pt x="2790" y="472"/>
                    <a:pt x="2802" y="466"/>
                  </a:cubicBezTo>
                  <a:cubicBezTo>
                    <a:pt x="2794" y="441"/>
                    <a:pt x="2794" y="441"/>
                    <a:pt x="2794" y="441"/>
                  </a:cubicBezTo>
                  <a:cubicBezTo>
                    <a:pt x="2776" y="449"/>
                    <a:pt x="2752" y="459"/>
                    <a:pt x="2704" y="459"/>
                  </a:cubicBezTo>
                  <a:cubicBezTo>
                    <a:pt x="2637" y="459"/>
                    <a:pt x="2581" y="418"/>
                    <a:pt x="2581" y="314"/>
                  </a:cubicBezTo>
                  <a:cubicBezTo>
                    <a:pt x="2820" y="314"/>
                    <a:pt x="2820" y="314"/>
                    <a:pt x="2820" y="314"/>
                  </a:cubicBezTo>
                  <a:cubicBezTo>
                    <a:pt x="2821" y="308"/>
                    <a:pt x="2821" y="303"/>
                    <a:pt x="2821" y="295"/>
                  </a:cubicBezTo>
                  <a:cubicBezTo>
                    <a:pt x="2821" y="248"/>
                    <a:pt x="2801" y="148"/>
                    <a:pt x="2695" y="148"/>
                  </a:cubicBezTo>
                  <a:close/>
                  <a:moveTo>
                    <a:pt x="2788" y="289"/>
                  </a:moveTo>
                  <a:cubicBezTo>
                    <a:pt x="2582" y="289"/>
                    <a:pt x="2582" y="289"/>
                    <a:pt x="2582" y="289"/>
                  </a:cubicBezTo>
                  <a:cubicBezTo>
                    <a:pt x="2588" y="239"/>
                    <a:pt x="2619" y="175"/>
                    <a:pt x="2691" y="175"/>
                  </a:cubicBezTo>
                  <a:cubicBezTo>
                    <a:pt x="2769" y="175"/>
                    <a:pt x="2788" y="243"/>
                    <a:pt x="2788" y="289"/>
                  </a:cubicBezTo>
                  <a:close/>
                  <a:moveTo>
                    <a:pt x="3270" y="59"/>
                  </a:moveTo>
                  <a:cubicBezTo>
                    <a:pt x="3245" y="35"/>
                    <a:pt x="3204" y="21"/>
                    <a:pt x="3150" y="21"/>
                  </a:cubicBezTo>
                  <a:cubicBezTo>
                    <a:pt x="3111" y="21"/>
                    <a:pt x="3078" y="25"/>
                    <a:pt x="3052" y="30"/>
                  </a:cubicBezTo>
                  <a:cubicBezTo>
                    <a:pt x="3052" y="480"/>
                    <a:pt x="3052" y="480"/>
                    <a:pt x="3052" y="480"/>
                  </a:cubicBezTo>
                  <a:cubicBezTo>
                    <a:pt x="3084" y="480"/>
                    <a:pt x="3084" y="480"/>
                    <a:pt x="3084" y="480"/>
                  </a:cubicBezTo>
                  <a:cubicBezTo>
                    <a:pt x="3084" y="285"/>
                    <a:pt x="3084" y="285"/>
                    <a:pt x="3084" y="285"/>
                  </a:cubicBezTo>
                  <a:cubicBezTo>
                    <a:pt x="3101" y="290"/>
                    <a:pt x="3119" y="291"/>
                    <a:pt x="3140" y="291"/>
                  </a:cubicBezTo>
                  <a:cubicBezTo>
                    <a:pt x="3196" y="291"/>
                    <a:pt x="3245" y="273"/>
                    <a:pt x="3274" y="240"/>
                  </a:cubicBezTo>
                  <a:cubicBezTo>
                    <a:pt x="3295" y="217"/>
                    <a:pt x="3305" y="188"/>
                    <a:pt x="3305" y="149"/>
                  </a:cubicBezTo>
                  <a:cubicBezTo>
                    <a:pt x="3305" y="111"/>
                    <a:pt x="3293" y="80"/>
                    <a:pt x="3270" y="59"/>
                  </a:cubicBezTo>
                  <a:close/>
                  <a:moveTo>
                    <a:pt x="3143" y="264"/>
                  </a:moveTo>
                  <a:cubicBezTo>
                    <a:pt x="3120" y="264"/>
                    <a:pt x="3100" y="262"/>
                    <a:pt x="3084" y="257"/>
                  </a:cubicBezTo>
                  <a:cubicBezTo>
                    <a:pt x="3084" y="53"/>
                    <a:pt x="3084" y="53"/>
                    <a:pt x="3084" y="53"/>
                  </a:cubicBezTo>
                  <a:cubicBezTo>
                    <a:pt x="3097" y="51"/>
                    <a:pt x="3119" y="48"/>
                    <a:pt x="3149" y="48"/>
                  </a:cubicBezTo>
                  <a:cubicBezTo>
                    <a:pt x="3221" y="48"/>
                    <a:pt x="3273" y="80"/>
                    <a:pt x="3273" y="152"/>
                  </a:cubicBezTo>
                  <a:cubicBezTo>
                    <a:pt x="3273" y="224"/>
                    <a:pt x="3224" y="264"/>
                    <a:pt x="3143" y="264"/>
                  </a:cubicBezTo>
                  <a:close/>
                  <a:moveTo>
                    <a:pt x="3500" y="148"/>
                  </a:moveTo>
                  <a:cubicBezTo>
                    <a:pt x="3420" y="148"/>
                    <a:pt x="3347" y="210"/>
                    <a:pt x="3347" y="320"/>
                  </a:cubicBezTo>
                  <a:cubicBezTo>
                    <a:pt x="3347" y="422"/>
                    <a:pt x="3412" y="487"/>
                    <a:pt x="3496" y="487"/>
                  </a:cubicBezTo>
                  <a:cubicBezTo>
                    <a:pt x="3568" y="487"/>
                    <a:pt x="3651" y="435"/>
                    <a:pt x="3651" y="314"/>
                  </a:cubicBezTo>
                  <a:cubicBezTo>
                    <a:pt x="3651" y="216"/>
                    <a:pt x="3590" y="148"/>
                    <a:pt x="3500" y="148"/>
                  </a:cubicBezTo>
                  <a:close/>
                  <a:moveTo>
                    <a:pt x="3498" y="460"/>
                  </a:moveTo>
                  <a:cubicBezTo>
                    <a:pt x="3431" y="460"/>
                    <a:pt x="3379" y="399"/>
                    <a:pt x="3379" y="318"/>
                  </a:cubicBezTo>
                  <a:cubicBezTo>
                    <a:pt x="3379" y="249"/>
                    <a:pt x="3416" y="175"/>
                    <a:pt x="3500" y="175"/>
                  </a:cubicBezTo>
                  <a:cubicBezTo>
                    <a:pt x="3585" y="175"/>
                    <a:pt x="3619" y="257"/>
                    <a:pt x="3619" y="316"/>
                  </a:cubicBezTo>
                  <a:cubicBezTo>
                    <a:pt x="3619" y="399"/>
                    <a:pt x="3565" y="460"/>
                    <a:pt x="3498" y="460"/>
                  </a:cubicBezTo>
                  <a:close/>
                  <a:moveTo>
                    <a:pt x="3763" y="221"/>
                  </a:moveTo>
                  <a:cubicBezTo>
                    <a:pt x="3761" y="221"/>
                    <a:pt x="3761" y="221"/>
                    <a:pt x="3761" y="221"/>
                  </a:cubicBezTo>
                  <a:cubicBezTo>
                    <a:pt x="3760" y="155"/>
                    <a:pt x="3760" y="155"/>
                    <a:pt x="3760" y="155"/>
                  </a:cubicBezTo>
                  <a:cubicBezTo>
                    <a:pt x="3730" y="155"/>
                    <a:pt x="3730" y="155"/>
                    <a:pt x="3730" y="155"/>
                  </a:cubicBezTo>
                  <a:cubicBezTo>
                    <a:pt x="3732" y="187"/>
                    <a:pt x="3733" y="220"/>
                    <a:pt x="3733" y="253"/>
                  </a:cubicBezTo>
                  <a:cubicBezTo>
                    <a:pt x="3733" y="480"/>
                    <a:pt x="3733" y="480"/>
                    <a:pt x="3733" y="480"/>
                  </a:cubicBezTo>
                  <a:cubicBezTo>
                    <a:pt x="3765" y="480"/>
                    <a:pt x="3765" y="480"/>
                    <a:pt x="3765" y="480"/>
                  </a:cubicBezTo>
                  <a:cubicBezTo>
                    <a:pt x="3765" y="301"/>
                    <a:pt x="3765" y="301"/>
                    <a:pt x="3765" y="301"/>
                  </a:cubicBezTo>
                  <a:cubicBezTo>
                    <a:pt x="3765" y="290"/>
                    <a:pt x="3766" y="279"/>
                    <a:pt x="3768" y="270"/>
                  </a:cubicBezTo>
                  <a:cubicBezTo>
                    <a:pt x="3777" y="218"/>
                    <a:pt x="3809" y="179"/>
                    <a:pt x="3853" y="179"/>
                  </a:cubicBezTo>
                  <a:cubicBezTo>
                    <a:pt x="3859" y="179"/>
                    <a:pt x="3864" y="179"/>
                    <a:pt x="3869" y="180"/>
                  </a:cubicBezTo>
                  <a:cubicBezTo>
                    <a:pt x="3869" y="149"/>
                    <a:pt x="3869" y="149"/>
                    <a:pt x="3869" y="149"/>
                  </a:cubicBezTo>
                  <a:cubicBezTo>
                    <a:pt x="3865" y="149"/>
                    <a:pt x="3860" y="148"/>
                    <a:pt x="3855" y="148"/>
                  </a:cubicBezTo>
                  <a:cubicBezTo>
                    <a:pt x="3811" y="148"/>
                    <a:pt x="3778" y="180"/>
                    <a:pt x="3763" y="221"/>
                  </a:cubicBezTo>
                  <a:close/>
                  <a:moveTo>
                    <a:pt x="3995" y="84"/>
                  </a:moveTo>
                  <a:cubicBezTo>
                    <a:pt x="3962" y="96"/>
                    <a:pt x="3962" y="96"/>
                    <a:pt x="3962" y="96"/>
                  </a:cubicBezTo>
                  <a:cubicBezTo>
                    <a:pt x="3962" y="155"/>
                    <a:pt x="3962" y="155"/>
                    <a:pt x="3962" y="155"/>
                  </a:cubicBezTo>
                  <a:cubicBezTo>
                    <a:pt x="3907" y="155"/>
                    <a:pt x="3907" y="155"/>
                    <a:pt x="3907" y="155"/>
                  </a:cubicBezTo>
                  <a:cubicBezTo>
                    <a:pt x="3907" y="182"/>
                    <a:pt x="3907" y="182"/>
                    <a:pt x="3907" y="182"/>
                  </a:cubicBezTo>
                  <a:cubicBezTo>
                    <a:pt x="3962" y="182"/>
                    <a:pt x="3962" y="182"/>
                    <a:pt x="3962" y="182"/>
                  </a:cubicBezTo>
                  <a:cubicBezTo>
                    <a:pt x="3962" y="387"/>
                    <a:pt x="3962" y="387"/>
                    <a:pt x="3962" y="387"/>
                  </a:cubicBezTo>
                  <a:cubicBezTo>
                    <a:pt x="3962" y="420"/>
                    <a:pt x="3968" y="447"/>
                    <a:pt x="3982" y="464"/>
                  </a:cubicBezTo>
                  <a:cubicBezTo>
                    <a:pt x="3995" y="480"/>
                    <a:pt x="4014" y="487"/>
                    <a:pt x="4038" y="487"/>
                  </a:cubicBezTo>
                  <a:cubicBezTo>
                    <a:pt x="4058" y="487"/>
                    <a:pt x="4072" y="484"/>
                    <a:pt x="4083" y="479"/>
                  </a:cubicBezTo>
                  <a:cubicBezTo>
                    <a:pt x="4079" y="455"/>
                    <a:pt x="4079" y="455"/>
                    <a:pt x="4079" y="455"/>
                  </a:cubicBezTo>
                  <a:cubicBezTo>
                    <a:pt x="4071" y="457"/>
                    <a:pt x="4059" y="460"/>
                    <a:pt x="4042" y="460"/>
                  </a:cubicBezTo>
                  <a:cubicBezTo>
                    <a:pt x="4008" y="460"/>
                    <a:pt x="3995" y="434"/>
                    <a:pt x="3995" y="393"/>
                  </a:cubicBezTo>
                  <a:cubicBezTo>
                    <a:pt x="3995" y="182"/>
                    <a:pt x="3995" y="182"/>
                    <a:pt x="3995" y="182"/>
                  </a:cubicBezTo>
                  <a:cubicBezTo>
                    <a:pt x="4087" y="182"/>
                    <a:pt x="4087" y="182"/>
                    <a:pt x="4087" y="182"/>
                  </a:cubicBezTo>
                  <a:cubicBezTo>
                    <a:pt x="4087" y="155"/>
                    <a:pt x="4087" y="155"/>
                    <a:pt x="4087" y="155"/>
                  </a:cubicBezTo>
                  <a:cubicBezTo>
                    <a:pt x="3995" y="155"/>
                    <a:pt x="3995" y="155"/>
                    <a:pt x="3995" y="155"/>
                  </a:cubicBezTo>
                  <a:lnTo>
                    <a:pt x="3995" y="84"/>
                  </a:lnTo>
                  <a:close/>
                  <a:moveTo>
                    <a:pt x="4282" y="148"/>
                  </a:moveTo>
                  <a:cubicBezTo>
                    <a:pt x="4202" y="148"/>
                    <a:pt x="4129" y="210"/>
                    <a:pt x="4129" y="320"/>
                  </a:cubicBezTo>
                  <a:cubicBezTo>
                    <a:pt x="4129" y="422"/>
                    <a:pt x="4193" y="487"/>
                    <a:pt x="4277" y="487"/>
                  </a:cubicBezTo>
                  <a:cubicBezTo>
                    <a:pt x="4350" y="487"/>
                    <a:pt x="4433" y="435"/>
                    <a:pt x="4433" y="314"/>
                  </a:cubicBezTo>
                  <a:cubicBezTo>
                    <a:pt x="4433" y="216"/>
                    <a:pt x="4372" y="148"/>
                    <a:pt x="4282" y="148"/>
                  </a:cubicBezTo>
                  <a:close/>
                  <a:moveTo>
                    <a:pt x="4279" y="460"/>
                  </a:moveTo>
                  <a:cubicBezTo>
                    <a:pt x="4213" y="460"/>
                    <a:pt x="4161" y="399"/>
                    <a:pt x="4161" y="318"/>
                  </a:cubicBezTo>
                  <a:cubicBezTo>
                    <a:pt x="4161" y="249"/>
                    <a:pt x="4198" y="175"/>
                    <a:pt x="4281" y="175"/>
                  </a:cubicBezTo>
                  <a:cubicBezTo>
                    <a:pt x="4367" y="175"/>
                    <a:pt x="4400" y="257"/>
                    <a:pt x="4400" y="316"/>
                  </a:cubicBezTo>
                  <a:cubicBezTo>
                    <a:pt x="4400" y="399"/>
                    <a:pt x="4347" y="460"/>
                    <a:pt x="4279" y="460"/>
                  </a:cubicBezTo>
                  <a:close/>
                  <a:moveTo>
                    <a:pt x="4794" y="24"/>
                  </a:moveTo>
                  <a:cubicBezTo>
                    <a:pt x="4629" y="480"/>
                    <a:pt x="4629" y="480"/>
                    <a:pt x="4629" y="480"/>
                  </a:cubicBezTo>
                  <a:cubicBezTo>
                    <a:pt x="4662" y="480"/>
                    <a:pt x="4662" y="480"/>
                    <a:pt x="4662" y="480"/>
                  </a:cubicBezTo>
                  <a:cubicBezTo>
                    <a:pt x="4718" y="320"/>
                    <a:pt x="4718" y="320"/>
                    <a:pt x="4718" y="320"/>
                  </a:cubicBezTo>
                  <a:cubicBezTo>
                    <a:pt x="4898" y="320"/>
                    <a:pt x="4898" y="320"/>
                    <a:pt x="4898" y="320"/>
                  </a:cubicBezTo>
                  <a:cubicBezTo>
                    <a:pt x="4955" y="480"/>
                    <a:pt x="4955" y="480"/>
                    <a:pt x="4955" y="480"/>
                  </a:cubicBezTo>
                  <a:cubicBezTo>
                    <a:pt x="4988" y="480"/>
                    <a:pt x="4988" y="480"/>
                    <a:pt x="4988" y="480"/>
                  </a:cubicBezTo>
                  <a:cubicBezTo>
                    <a:pt x="4825" y="24"/>
                    <a:pt x="4825" y="24"/>
                    <a:pt x="4825" y="24"/>
                  </a:cubicBezTo>
                  <a:lnTo>
                    <a:pt x="4794" y="24"/>
                  </a:lnTo>
                  <a:close/>
                  <a:moveTo>
                    <a:pt x="4888" y="293"/>
                  </a:moveTo>
                  <a:cubicBezTo>
                    <a:pt x="4728" y="293"/>
                    <a:pt x="4728" y="293"/>
                    <a:pt x="4728" y="293"/>
                  </a:cubicBezTo>
                  <a:cubicBezTo>
                    <a:pt x="4784" y="140"/>
                    <a:pt x="4784" y="140"/>
                    <a:pt x="4784" y="140"/>
                  </a:cubicBezTo>
                  <a:cubicBezTo>
                    <a:pt x="4794" y="111"/>
                    <a:pt x="4801" y="87"/>
                    <a:pt x="4807" y="61"/>
                  </a:cubicBezTo>
                  <a:cubicBezTo>
                    <a:pt x="4809" y="61"/>
                    <a:pt x="4809" y="61"/>
                    <a:pt x="4809" y="61"/>
                  </a:cubicBezTo>
                  <a:cubicBezTo>
                    <a:pt x="4815" y="86"/>
                    <a:pt x="4822" y="109"/>
                    <a:pt x="4833" y="141"/>
                  </a:cubicBezTo>
                  <a:lnTo>
                    <a:pt x="4888" y="293"/>
                  </a:lnTo>
                  <a:close/>
                  <a:moveTo>
                    <a:pt x="5059" y="480"/>
                  </a:moveTo>
                  <a:cubicBezTo>
                    <a:pt x="5091" y="480"/>
                    <a:pt x="5091" y="480"/>
                    <a:pt x="5091" y="480"/>
                  </a:cubicBezTo>
                  <a:cubicBezTo>
                    <a:pt x="5091" y="0"/>
                    <a:pt x="5091" y="0"/>
                    <a:pt x="5091" y="0"/>
                  </a:cubicBezTo>
                  <a:cubicBezTo>
                    <a:pt x="5059" y="0"/>
                    <a:pt x="5059" y="0"/>
                    <a:pt x="5059" y="0"/>
                  </a:cubicBezTo>
                  <a:lnTo>
                    <a:pt x="5059" y="480"/>
                  </a:lnTo>
                  <a:close/>
                  <a:moveTo>
                    <a:pt x="5321" y="148"/>
                  </a:moveTo>
                  <a:cubicBezTo>
                    <a:pt x="5238" y="148"/>
                    <a:pt x="5175" y="216"/>
                    <a:pt x="5175" y="324"/>
                  </a:cubicBezTo>
                  <a:cubicBezTo>
                    <a:pt x="5175" y="419"/>
                    <a:pt x="5233" y="487"/>
                    <a:pt x="5327" y="487"/>
                  </a:cubicBezTo>
                  <a:cubicBezTo>
                    <a:pt x="5383" y="487"/>
                    <a:pt x="5417" y="472"/>
                    <a:pt x="5429" y="466"/>
                  </a:cubicBezTo>
                  <a:cubicBezTo>
                    <a:pt x="5421" y="441"/>
                    <a:pt x="5421" y="441"/>
                    <a:pt x="5421" y="441"/>
                  </a:cubicBezTo>
                  <a:cubicBezTo>
                    <a:pt x="5402" y="449"/>
                    <a:pt x="5378" y="459"/>
                    <a:pt x="5331" y="459"/>
                  </a:cubicBezTo>
                  <a:cubicBezTo>
                    <a:pt x="5263" y="459"/>
                    <a:pt x="5207" y="418"/>
                    <a:pt x="5207" y="314"/>
                  </a:cubicBezTo>
                  <a:cubicBezTo>
                    <a:pt x="5446" y="314"/>
                    <a:pt x="5446" y="314"/>
                    <a:pt x="5446" y="314"/>
                  </a:cubicBezTo>
                  <a:cubicBezTo>
                    <a:pt x="5448" y="308"/>
                    <a:pt x="5448" y="303"/>
                    <a:pt x="5448" y="295"/>
                  </a:cubicBezTo>
                  <a:cubicBezTo>
                    <a:pt x="5448" y="248"/>
                    <a:pt x="5427" y="148"/>
                    <a:pt x="5321" y="148"/>
                  </a:cubicBezTo>
                  <a:close/>
                  <a:moveTo>
                    <a:pt x="5414" y="289"/>
                  </a:moveTo>
                  <a:cubicBezTo>
                    <a:pt x="5208" y="289"/>
                    <a:pt x="5208" y="289"/>
                    <a:pt x="5208" y="289"/>
                  </a:cubicBezTo>
                  <a:cubicBezTo>
                    <a:pt x="5215" y="239"/>
                    <a:pt x="5246" y="175"/>
                    <a:pt x="5317" y="175"/>
                  </a:cubicBezTo>
                  <a:cubicBezTo>
                    <a:pt x="5396" y="175"/>
                    <a:pt x="5415" y="243"/>
                    <a:pt x="5414" y="289"/>
                  </a:cubicBezTo>
                  <a:close/>
                  <a:moveTo>
                    <a:pt x="5760" y="210"/>
                  </a:moveTo>
                  <a:cubicBezTo>
                    <a:pt x="5759" y="210"/>
                    <a:pt x="5759" y="210"/>
                    <a:pt x="5759" y="210"/>
                  </a:cubicBezTo>
                  <a:cubicBezTo>
                    <a:pt x="5745" y="183"/>
                    <a:pt x="5713" y="148"/>
                    <a:pt x="5649" y="148"/>
                  </a:cubicBezTo>
                  <a:cubicBezTo>
                    <a:pt x="5578" y="148"/>
                    <a:pt x="5503" y="207"/>
                    <a:pt x="5503" y="320"/>
                  </a:cubicBezTo>
                  <a:cubicBezTo>
                    <a:pt x="5503" y="409"/>
                    <a:pt x="5561" y="480"/>
                    <a:pt x="5642" y="480"/>
                  </a:cubicBezTo>
                  <a:cubicBezTo>
                    <a:pt x="5701" y="480"/>
                    <a:pt x="5738" y="450"/>
                    <a:pt x="5755" y="417"/>
                  </a:cubicBezTo>
                  <a:cubicBezTo>
                    <a:pt x="5757" y="417"/>
                    <a:pt x="5757" y="417"/>
                    <a:pt x="5757" y="417"/>
                  </a:cubicBezTo>
                  <a:cubicBezTo>
                    <a:pt x="5757" y="463"/>
                    <a:pt x="5757" y="463"/>
                    <a:pt x="5757" y="463"/>
                  </a:cubicBezTo>
                  <a:cubicBezTo>
                    <a:pt x="5757" y="559"/>
                    <a:pt x="5707" y="594"/>
                    <a:pt x="5639" y="594"/>
                  </a:cubicBezTo>
                  <a:cubicBezTo>
                    <a:pt x="5597" y="594"/>
                    <a:pt x="5565" y="582"/>
                    <a:pt x="5542" y="567"/>
                  </a:cubicBezTo>
                  <a:cubicBezTo>
                    <a:pt x="5531" y="593"/>
                    <a:pt x="5531" y="593"/>
                    <a:pt x="5531" y="593"/>
                  </a:cubicBezTo>
                  <a:cubicBezTo>
                    <a:pt x="5556" y="612"/>
                    <a:pt x="5597" y="621"/>
                    <a:pt x="5634" y="621"/>
                  </a:cubicBezTo>
                  <a:cubicBezTo>
                    <a:pt x="5671" y="621"/>
                    <a:pt x="5715" y="611"/>
                    <a:pt x="5745" y="582"/>
                  </a:cubicBezTo>
                  <a:cubicBezTo>
                    <a:pt x="5772" y="557"/>
                    <a:pt x="5789" y="516"/>
                    <a:pt x="5789" y="433"/>
                  </a:cubicBezTo>
                  <a:cubicBezTo>
                    <a:pt x="5789" y="239"/>
                    <a:pt x="5789" y="239"/>
                    <a:pt x="5789" y="239"/>
                  </a:cubicBezTo>
                  <a:cubicBezTo>
                    <a:pt x="5789" y="205"/>
                    <a:pt x="5790" y="180"/>
                    <a:pt x="5792" y="155"/>
                  </a:cubicBezTo>
                  <a:cubicBezTo>
                    <a:pt x="5762" y="155"/>
                    <a:pt x="5762" y="155"/>
                    <a:pt x="5762" y="155"/>
                  </a:cubicBezTo>
                  <a:lnTo>
                    <a:pt x="5760" y="210"/>
                  </a:lnTo>
                  <a:close/>
                  <a:moveTo>
                    <a:pt x="5757" y="345"/>
                  </a:moveTo>
                  <a:cubicBezTo>
                    <a:pt x="5757" y="357"/>
                    <a:pt x="5755" y="369"/>
                    <a:pt x="5751" y="380"/>
                  </a:cubicBezTo>
                  <a:cubicBezTo>
                    <a:pt x="5734" y="426"/>
                    <a:pt x="5695" y="453"/>
                    <a:pt x="5651" y="453"/>
                  </a:cubicBezTo>
                  <a:cubicBezTo>
                    <a:pt x="5574" y="453"/>
                    <a:pt x="5536" y="390"/>
                    <a:pt x="5536" y="317"/>
                  </a:cubicBezTo>
                  <a:cubicBezTo>
                    <a:pt x="5536" y="231"/>
                    <a:pt x="5583" y="175"/>
                    <a:pt x="5652" y="175"/>
                  </a:cubicBezTo>
                  <a:cubicBezTo>
                    <a:pt x="5705" y="175"/>
                    <a:pt x="5739" y="210"/>
                    <a:pt x="5753" y="249"/>
                  </a:cubicBezTo>
                  <a:cubicBezTo>
                    <a:pt x="5756" y="258"/>
                    <a:pt x="5757" y="268"/>
                    <a:pt x="5757" y="280"/>
                  </a:cubicBezTo>
                  <a:lnTo>
                    <a:pt x="5757" y="345"/>
                  </a:lnTo>
                  <a:close/>
                  <a:moveTo>
                    <a:pt x="5923" y="221"/>
                  </a:moveTo>
                  <a:cubicBezTo>
                    <a:pt x="5921" y="221"/>
                    <a:pt x="5921" y="221"/>
                    <a:pt x="5921" y="221"/>
                  </a:cubicBezTo>
                  <a:cubicBezTo>
                    <a:pt x="5920" y="155"/>
                    <a:pt x="5920" y="155"/>
                    <a:pt x="5920" y="155"/>
                  </a:cubicBezTo>
                  <a:cubicBezTo>
                    <a:pt x="5890" y="155"/>
                    <a:pt x="5890" y="155"/>
                    <a:pt x="5890" y="155"/>
                  </a:cubicBezTo>
                  <a:cubicBezTo>
                    <a:pt x="5892" y="187"/>
                    <a:pt x="5893" y="220"/>
                    <a:pt x="5893" y="253"/>
                  </a:cubicBezTo>
                  <a:cubicBezTo>
                    <a:pt x="5893" y="480"/>
                    <a:pt x="5893" y="480"/>
                    <a:pt x="5893" y="480"/>
                  </a:cubicBezTo>
                  <a:cubicBezTo>
                    <a:pt x="5925" y="480"/>
                    <a:pt x="5925" y="480"/>
                    <a:pt x="5925" y="480"/>
                  </a:cubicBezTo>
                  <a:cubicBezTo>
                    <a:pt x="5925" y="301"/>
                    <a:pt x="5925" y="301"/>
                    <a:pt x="5925" y="301"/>
                  </a:cubicBezTo>
                  <a:cubicBezTo>
                    <a:pt x="5925" y="290"/>
                    <a:pt x="5926" y="279"/>
                    <a:pt x="5928" y="270"/>
                  </a:cubicBezTo>
                  <a:cubicBezTo>
                    <a:pt x="5937" y="218"/>
                    <a:pt x="5968" y="179"/>
                    <a:pt x="6013" y="179"/>
                  </a:cubicBezTo>
                  <a:cubicBezTo>
                    <a:pt x="6019" y="179"/>
                    <a:pt x="6024" y="179"/>
                    <a:pt x="6029" y="180"/>
                  </a:cubicBezTo>
                  <a:cubicBezTo>
                    <a:pt x="6029" y="149"/>
                    <a:pt x="6029" y="149"/>
                    <a:pt x="6029" y="149"/>
                  </a:cubicBezTo>
                  <a:cubicBezTo>
                    <a:pt x="6025" y="149"/>
                    <a:pt x="6020" y="148"/>
                    <a:pt x="6015" y="148"/>
                  </a:cubicBezTo>
                  <a:cubicBezTo>
                    <a:pt x="5971" y="148"/>
                    <a:pt x="5937" y="180"/>
                    <a:pt x="5923" y="221"/>
                  </a:cubicBezTo>
                  <a:close/>
                  <a:moveTo>
                    <a:pt x="6331" y="295"/>
                  </a:moveTo>
                  <a:cubicBezTo>
                    <a:pt x="6331" y="248"/>
                    <a:pt x="6310" y="148"/>
                    <a:pt x="6204" y="148"/>
                  </a:cubicBezTo>
                  <a:cubicBezTo>
                    <a:pt x="6121" y="148"/>
                    <a:pt x="6058" y="216"/>
                    <a:pt x="6058" y="324"/>
                  </a:cubicBezTo>
                  <a:cubicBezTo>
                    <a:pt x="6058" y="419"/>
                    <a:pt x="6117" y="487"/>
                    <a:pt x="6210" y="487"/>
                  </a:cubicBezTo>
                  <a:cubicBezTo>
                    <a:pt x="6267" y="487"/>
                    <a:pt x="6300" y="472"/>
                    <a:pt x="6312" y="466"/>
                  </a:cubicBezTo>
                  <a:cubicBezTo>
                    <a:pt x="6304" y="441"/>
                    <a:pt x="6304" y="441"/>
                    <a:pt x="6304" y="441"/>
                  </a:cubicBezTo>
                  <a:cubicBezTo>
                    <a:pt x="6286" y="449"/>
                    <a:pt x="6261" y="459"/>
                    <a:pt x="6214" y="459"/>
                  </a:cubicBezTo>
                  <a:cubicBezTo>
                    <a:pt x="6146" y="459"/>
                    <a:pt x="6090" y="418"/>
                    <a:pt x="6090" y="314"/>
                  </a:cubicBezTo>
                  <a:cubicBezTo>
                    <a:pt x="6329" y="314"/>
                    <a:pt x="6329" y="314"/>
                    <a:pt x="6329" y="314"/>
                  </a:cubicBezTo>
                  <a:cubicBezTo>
                    <a:pt x="6331" y="308"/>
                    <a:pt x="6331" y="303"/>
                    <a:pt x="6331" y="295"/>
                  </a:cubicBezTo>
                  <a:close/>
                  <a:moveTo>
                    <a:pt x="6297" y="289"/>
                  </a:moveTo>
                  <a:cubicBezTo>
                    <a:pt x="6092" y="289"/>
                    <a:pt x="6092" y="289"/>
                    <a:pt x="6092" y="289"/>
                  </a:cubicBezTo>
                  <a:cubicBezTo>
                    <a:pt x="6098" y="239"/>
                    <a:pt x="6129" y="175"/>
                    <a:pt x="6200" y="175"/>
                  </a:cubicBezTo>
                  <a:cubicBezTo>
                    <a:pt x="6279" y="175"/>
                    <a:pt x="6298" y="243"/>
                    <a:pt x="6297" y="289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5" name="Freeform 12"/>
            <p:cNvSpPr>
              <a:spLocks noEditPoints="1"/>
            </p:cNvSpPr>
            <p:nvPr/>
          </p:nvSpPr>
          <p:spPr bwMode="auto">
            <a:xfrm>
              <a:off x="10517986" y="5903629"/>
              <a:ext cx="916504" cy="116390"/>
            </a:xfrm>
            <a:custGeom>
              <a:avLst/>
              <a:gdLst>
                <a:gd name="T0" fmla="*/ 0 w 2805"/>
                <a:gd name="T1" fmla="*/ 352 h 358"/>
                <a:gd name="T2" fmla="*/ 27 w 2805"/>
                <a:gd name="T3" fmla="*/ 332 h 358"/>
                <a:gd name="T4" fmla="*/ 281 w 2805"/>
                <a:gd name="T5" fmla="*/ 358 h 358"/>
                <a:gd name="T6" fmla="*/ 379 w 2805"/>
                <a:gd name="T7" fmla="*/ 352 h 358"/>
                <a:gd name="T8" fmla="*/ 437 w 2805"/>
                <a:gd name="T9" fmla="*/ 105 h 358"/>
                <a:gd name="T10" fmla="*/ 394 w 2805"/>
                <a:gd name="T11" fmla="*/ 209 h 358"/>
                <a:gd name="T12" fmla="*/ 375 w 2805"/>
                <a:gd name="T13" fmla="*/ 118 h 358"/>
                <a:gd name="T14" fmla="*/ 776 w 2805"/>
                <a:gd name="T15" fmla="*/ 98 h 358"/>
                <a:gd name="T16" fmla="*/ 534 w 2805"/>
                <a:gd name="T17" fmla="*/ 154 h 358"/>
                <a:gd name="T18" fmla="*/ 519 w 2805"/>
                <a:gd name="T19" fmla="*/ 103 h 358"/>
                <a:gd name="T20" fmla="*/ 497 w 2805"/>
                <a:gd name="T21" fmla="*/ 352 h 358"/>
                <a:gd name="T22" fmla="*/ 660 w 2805"/>
                <a:gd name="T23" fmla="*/ 169 h 358"/>
                <a:gd name="T24" fmla="*/ 650 w 2805"/>
                <a:gd name="T25" fmla="*/ 352 h 358"/>
                <a:gd name="T26" fmla="*/ 812 w 2805"/>
                <a:gd name="T27" fmla="*/ 170 h 358"/>
                <a:gd name="T28" fmla="*/ 804 w 2805"/>
                <a:gd name="T29" fmla="*/ 352 h 358"/>
                <a:gd name="T30" fmla="*/ 776 w 2805"/>
                <a:gd name="T31" fmla="*/ 98 h 358"/>
                <a:gd name="T32" fmla="*/ 1057 w 2805"/>
                <a:gd name="T33" fmla="*/ 278 h 358"/>
                <a:gd name="T34" fmla="*/ 1074 w 2805"/>
                <a:gd name="T35" fmla="*/ 352 h 358"/>
                <a:gd name="T36" fmla="*/ 1052 w 2805"/>
                <a:gd name="T37" fmla="*/ 98 h 358"/>
                <a:gd name="T38" fmla="*/ 958 w 2805"/>
                <a:gd name="T39" fmla="*/ 338 h 358"/>
                <a:gd name="T40" fmla="*/ 1083 w 2805"/>
                <a:gd name="T41" fmla="*/ 122 h 358"/>
                <a:gd name="T42" fmla="*/ 1206 w 2805"/>
                <a:gd name="T43" fmla="*/ 157 h 358"/>
                <a:gd name="T44" fmla="*/ 1191 w 2805"/>
                <a:gd name="T45" fmla="*/ 103 h 358"/>
                <a:gd name="T46" fmla="*/ 1169 w 2805"/>
                <a:gd name="T47" fmla="*/ 352 h 358"/>
                <a:gd name="T48" fmla="*/ 1340 w 2805"/>
                <a:gd name="T49" fmla="*/ 170 h 358"/>
                <a:gd name="T50" fmla="*/ 1332 w 2805"/>
                <a:gd name="T51" fmla="*/ 352 h 358"/>
                <a:gd name="T52" fmla="*/ 1302 w 2805"/>
                <a:gd name="T53" fmla="*/ 98 h 358"/>
                <a:gd name="T54" fmla="*/ 1585 w 2805"/>
                <a:gd name="T55" fmla="*/ 278 h 358"/>
                <a:gd name="T56" fmla="*/ 1602 w 2805"/>
                <a:gd name="T57" fmla="*/ 352 h 358"/>
                <a:gd name="T58" fmla="*/ 1580 w 2805"/>
                <a:gd name="T59" fmla="*/ 98 h 358"/>
                <a:gd name="T60" fmla="*/ 1486 w 2805"/>
                <a:gd name="T61" fmla="*/ 338 h 358"/>
                <a:gd name="T62" fmla="*/ 1611 w 2805"/>
                <a:gd name="T63" fmla="*/ 122 h 358"/>
                <a:gd name="T64" fmla="*/ 1834 w 2805"/>
                <a:gd name="T65" fmla="*/ 7 h 358"/>
                <a:gd name="T66" fmla="*/ 1820 w 2805"/>
                <a:gd name="T67" fmla="*/ 204 h 358"/>
                <a:gd name="T68" fmla="*/ 1999 w 2805"/>
                <a:gd name="T69" fmla="*/ 86 h 358"/>
                <a:gd name="T70" fmla="*/ 1862 w 2805"/>
                <a:gd name="T71" fmla="*/ 186 h 358"/>
                <a:gd name="T72" fmla="*/ 1895 w 2805"/>
                <a:gd name="T73" fmla="*/ 20 h 358"/>
                <a:gd name="T74" fmla="*/ 2000 w 2805"/>
                <a:gd name="T75" fmla="*/ 279 h 358"/>
                <a:gd name="T76" fmla="*/ 2175 w 2805"/>
                <a:gd name="T77" fmla="*/ 278 h 358"/>
                <a:gd name="T78" fmla="*/ 2201 w 2805"/>
                <a:gd name="T79" fmla="*/ 235 h 358"/>
                <a:gd name="T80" fmla="*/ 2000 w 2805"/>
                <a:gd name="T81" fmla="*/ 279 h 358"/>
                <a:gd name="T82" fmla="*/ 2024 w 2805"/>
                <a:gd name="T83" fmla="*/ 275 h 358"/>
                <a:gd name="T84" fmla="*/ 2183 w 2805"/>
                <a:gd name="T85" fmla="*/ 209 h 358"/>
                <a:gd name="T86" fmla="*/ 2333 w 2805"/>
                <a:gd name="T87" fmla="*/ 53 h 358"/>
                <a:gd name="T88" fmla="*/ 2262 w 2805"/>
                <a:gd name="T89" fmla="*/ 352 h 358"/>
                <a:gd name="T90" fmla="*/ 2310 w 2805"/>
                <a:gd name="T91" fmla="*/ 103 h 358"/>
                <a:gd name="T92" fmla="*/ 2465 w 2805"/>
                <a:gd name="T93" fmla="*/ 271 h 358"/>
                <a:gd name="T94" fmla="*/ 2429 w 2805"/>
                <a:gd name="T95" fmla="*/ 266 h 358"/>
                <a:gd name="T96" fmla="*/ 2422 w 2805"/>
                <a:gd name="T97" fmla="*/ 352 h 358"/>
                <a:gd name="T98" fmla="*/ 2557 w 2805"/>
                <a:gd name="T99" fmla="*/ 103 h 358"/>
                <a:gd name="T100" fmla="*/ 2579 w 2805"/>
                <a:gd name="T101" fmla="*/ 279 h 358"/>
                <a:gd name="T102" fmla="*/ 2753 w 2805"/>
                <a:gd name="T103" fmla="*/ 278 h 358"/>
                <a:gd name="T104" fmla="*/ 2780 w 2805"/>
                <a:gd name="T105" fmla="*/ 235 h 358"/>
                <a:gd name="T106" fmla="*/ 2653 w 2805"/>
                <a:gd name="T107" fmla="*/ 338 h 358"/>
                <a:gd name="T108" fmla="*/ 2778 w 2805"/>
                <a:gd name="T109" fmla="*/ 122 h 35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05" h="358">
                  <a:moveTo>
                    <a:pt x="90" y="3"/>
                  </a:moveTo>
                  <a:cubicBezTo>
                    <a:pt x="67" y="3"/>
                    <a:pt x="67" y="3"/>
                    <a:pt x="67" y="3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168" y="352"/>
                    <a:pt x="168" y="352"/>
                    <a:pt x="168" y="352"/>
                  </a:cubicBezTo>
                  <a:cubicBezTo>
                    <a:pt x="172" y="332"/>
                    <a:pt x="172" y="332"/>
                    <a:pt x="172" y="332"/>
                  </a:cubicBezTo>
                  <a:cubicBezTo>
                    <a:pt x="27" y="332"/>
                    <a:pt x="27" y="332"/>
                    <a:pt x="27" y="332"/>
                  </a:cubicBezTo>
                  <a:lnTo>
                    <a:pt x="90" y="3"/>
                  </a:lnTo>
                  <a:close/>
                  <a:moveTo>
                    <a:pt x="211" y="279"/>
                  </a:moveTo>
                  <a:cubicBezTo>
                    <a:pt x="211" y="323"/>
                    <a:pt x="237" y="358"/>
                    <a:pt x="281" y="358"/>
                  </a:cubicBezTo>
                  <a:cubicBezTo>
                    <a:pt x="320" y="358"/>
                    <a:pt x="355" y="337"/>
                    <a:pt x="385" y="278"/>
                  </a:cubicBezTo>
                  <a:cubicBezTo>
                    <a:pt x="386" y="278"/>
                    <a:pt x="386" y="278"/>
                    <a:pt x="386" y="278"/>
                  </a:cubicBezTo>
                  <a:cubicBezTo>
                    <a:pt x="382" y="309"/>
                    <a:pt x="378" y="337"/>
                    <a:pt x="379" y="352"/>
                  </a:cubicBezTo>
                  <a:cubicBezTo>
                    <a:pt x="401" y="352"/>
                    <a:pt x="401" y="352"/>
                    <a:pt x="401" y="352"/>
                  </a:cubicBezTo>
                  <a:cubicBezTo>
                    <a:pt x="400" y="327"/>
                    <a:pt x="402" y="285"/>
                    <a:pt x="412" y="235"/>
                  </a:cubicBezTo>
                  <a:cubicBezTo>
                    <a:pt x="437" y="105"/>
                    <a:pt x="437" y="105"/>
                    <a:pt x="437" y="105"/>
                  </a:cubicBezTo>
                  <a:cubicBezTo>
                    <a:pt x="422" y="101"/>
                    <a:pt x="400" y="98"/>
                    <a:pt x="380" y="98"/>
                  </a:cubicBezTo>
                  <a:cubicBezTo>
                    <a:pt x="280" y="98"/>
                    <a:pt x="211" y="190"/>
                    <a:pt x="211" y="279"/>
                  </a:cubicBezTo>
                  <a:close/>
                  <a:moveTo>
                    <a:pt x="394" y="209"/>
                  </a:moveTo>
                  <a:cubicBezTo>
                    <a:pt x="381" y="278"/>
                    <a:pt x="330" y="338"/>
                    <a:pt x="286" y="338"/>
                  </a:cubicBezTo>
                  <a:cubicBezTo>
                    <a:pt x="245" y="338"/>
                    <a:pt x="235" y="304"/>
                    <a:pt x="235" y="275"/>
                  </a:cubicBezTo>
                  <a:cubicBezTo>
                    <a:pt x="236" y="191"/>
                    <a:pt x="300" y="118"/>
                    <a:pt x="375" y="118"/>
                  </a:cubicBezTo>
                  <a:cubicBezTo>
                    <a:pt x="394" y="118"/>
                    <a:pt x="405" y="120"/>
                    <a:pt x="411" y="122"/>
                  </a:cubicBezTo>
                  <a:lnTo>
                    <a:pt x="394" y="209"/>
                  </a:lnTo>
                  <a:close/>
                  <a:moveTo>
                    <a:pt x="776" y="98"/>
                  </a:moveTo>
                  <a:cubicBezTo>
                    <a:pt x="735" y="99"/>
                    <a:pt x="703" y="120"/>
                    <a:pt x="681" y="158"/>
                  </a:cubicBezTo>
                  <a:cubicBezTo>
                    <a:pt x="679" y="121"/>
                    <a:pt x="660" y="98"/>
                    <a:pt x="623" y="98"/>
                  </a:cubicBezTo>
                  <a:cubicBezTo>
                    <a:pt x="590" y="98"/>
                    <a:pt x="557" y="118"/>
                    <a:pt x="534" y="154"/>
                  </a:cubicBezTo>
                  <a:cubicBezTo>
                    <a:pt x="533" y="154"/>
                    <a:pt x="533" y="154"/>
                    <a:pt x="533" y="154"/>
                  </a:cubicBezTo>
                  <a:cubicBezTo>
                    <a:pt x="540" y="103"/>
                    <a:pt x="540" y="103"/>
                    <a:pt x="540" y="103"/>
                  </a:cubicBezTo>
                  <a:cubicBezTo>
                    <a:pt x="519" y="103"/>
                    <a:pt x="519" y="103"/>
                    <a:pt x="519" y="103"/>
                  </a:cubicBezTo>
                  <a:cubicBezTo>
                    <a:pt x="516" y="123"/>
                    <a:pt x="513" y="145"/>
                    <a:pt x="508" y="170"/>
                  </a:cubicBezTo>
                  <a:cubicBezTo>
                    <a:pt x="473" y="352"/>
                    <a:pt x="473" y="352"/>
                    <a:pt x="473" y="352"/>
                  </a:cubicBezTo>
                  <a:cubicBezTo>
                    <a:pt x="497" y="352"/>
                    <a:pt x="497" y="352"/>
                    <a:pt x="497" y="352"/>
                  </a:cubicBezTo>
                  <a:cubicBezTo>
                    <a:pt x="522" y="219"/>
                    <a:pt x="522" y="219"/>
                    <a:pt x="522" y="219"/>
                  </a:cubicBezTo>
                  <a:cubicBezTo>
                    <a:pt x="532" y="164"/>
                    <a:pt x="579" y="119"/>
                    <a:pt x="613" y="119"/>
                  </a:cubicBezTo>
                  <a:cubicBezTo>
                    <a:pt x="653" y="119"/>
                    <a:pt x="660" y="145"/>
                    <a:pt x="660" y="169"/>
                  </a:cubicBezTo>
                  <a:cubicBezTo>
                    <a:pt x="660" y="179"/>
                    <a:pt x="659" y="189"/>
                    <a:pt x="656" y="200"/>
                  </a:cubicBezTo>
                  <a:cubicBezTo>
                    <a:pt x="627" y="352"/>
                    <a:pt x="627" y="352"/>
                    <a:pt x="627" y="352"/>
                  </a:cubicBezTo>
                  <a:cubicBezTo>
                    <a:pt x="650" y="352"/>
                    <a:pt x="650" y="352"/>
                    <a:pt x="650" y="352"/>
                  </a:cubicBezTo>
                  <a:cubicBezTo>
                    <a:pt x="676" y="215"/>
                    <a:pt x="676" y="215"/>
                    <a:pt x="676" y="215"/>
                  </a:cubicBezTo>
                  <a:cubicBezTo>
                    <a:pt x="687" y="156"/>
                    <a:pt x="731" y="119"/>
                    <a:pt x="766" y="119"/>
                  </a:cubicBezTo>
                  <a:cubicBezTo>
                    <a:pt x="801" y="119"/>
                    <a:pt x="812" y="138"/>
                    <a:pt x="812" y="170"/>
                  </a:cubicBezTo>
                  <a:cubicBezTo>
                    <a:pt x="812" y="181"/>
                    <a:pt x="810" y="195"/>
                    <a:pt x="808" y="204"/>
                  </a:cubicBezTo>
                  <a:cubicBezTo>
                    <a:pt x="780" y="352"/>
                    <a:pt x="780" y="352"/>
                    <a:pt x="780" y="352"/>
                  </a:cubicBezTo>
                  <a:cubicBezTo>
                    <a:pt x="804" y="352"/>
                    <a:pt x="804" y="352"/>
                    <a:pt x="804" y="352"/>
                  </a:cubicBezTo>
                  <a:cubicBezTo>
                    <a:pt x="832" y="204"/>
                    <a:pt x="832" y="204"/>
                    <a:pt x="832" y="204"/>
                  </a:cubicBezTo>
                  <a:cubicBezTo>
                    <a:pt x="834" y="189"/>
                    <a:pt x="836" y="174"/>
                    <a:pt x="836" y="162"/>
                  </a:cubicBezTo>
                  <a:cubicBezTo>
                    <a:pt x="836" y="112"/>
                    <a:pt x="799" y="98"/>
                    <a:pt x="776" y="98"/>
                  </a:cubicBezTo>
                  <a:close/>
                  <a:moveTo>
                    <a:pt x="883" y="279"/>
                  </a:moveTo>
                  <a:cubicBezTo>
                    <a:pt x="883" y="323"/>
                    <a:pt x="909" y="358"/>
                    <a:pt x="953" y="358"/>
                  </a:cubicBezTo>
                  <a:cubicBezTo>
                    <a:pt x="992" y="358"/>
                    <a:pt x="1028" y="337"/>
                    <a:pt x="1057" y="278"/>
                  </a:cubicBezTo>
                  <a:cubicBezTo>
                    <a:pt x="1058" y="278"/>
                    <a:pt x="1058" y="278"/>
                    <a:pt x="1058" y="278"/>
                  </a:cubicBezTo>
                  <a:cubicBezTo>
                    <a:pt x="1054" y="309"/>
                    <a:pt x="1050" y="337"/>
                    <a:pt x="1051" y="352"/>
                  </a:cubicBezTo>
                  <a:cubicBezTo>
                    <a:pt x="1074" y="352"/>
                    <a:pt x="1074" y="352"/>
                    <a:pt x="1074" y="352"/>
                  </a:cubicBezTo>
                  <a:cubicBezTo>
                    <a:pt x="1072" y="327"/>
                    <a:pt x="1075" y="285"/>
                    <a:pt x="1085" y="235"/>
                  </a:cubicBezTo>
                  <a:cubicBezTo>
                    <a:pt x="1110" y="105"/>
                    <a:pt x="1110" y="105"/>
                    <a:pt x="1110" y="105"/>
                  </a:cubicBezTo>
                  <a:cubicBezTo>
                    <a:pt x="1095" y="101"/>
                    <a:pt x="1072" y="98"/>
                    <a:pt x="1052" y="98"/>
                  </a:cubicBezTo>
                  <a:cubicBezTo>
                    <a:pt x="952" y="98"/>
                    <a:pt x="883" y="190"/>
                    <a:pt x="883" y="279"/>
                  </a:cubicBezTo>
                  <a:close/>
                  <a:moveTo>
                    <a:pt x="1066" y="209"/>
                  </a:moveTo>
                  <a:cubicBezTo>
                    <a:pt x="1054" y="278"/>
                    <a:pt x="1003" y="338"/>
                    <a:pt x="958" y="338"/>
                  </a:cubicBezTo>
                  <a:cubicBezTo>
                    <a:pt x="917" y="338"/>
                    <a:pt x="907" y="304"/>
                    <a:pt x="908" y="275"/>
                  </a:cubicBezTo>
                  <a:cubicBezTo>
                    <a:pt x="908" y="191"/>
                    <a:pt x="972" y="118"/>
                    <a:pt x="1047" y="118"/>
                  </a:cubicBezTo>
                  <a:cubicBezTo>
                    <a:pt x="1066" y="118"/>
                    <a:pt x="1077" y="120"/>
                    <a:pt x="1083" y="122"/>
                  </a:cubicBezTo>
                  <a:lnTo>
                    <a:pt x="1066" y="209"/>
                  </a:lnTo>
                  <a:close/>
                  <a:moveTo>
                    <a:pt x="1302" y="98"/>
                  </a:moveTo>
                  <a:cubicBezTo>
                    <a:pt x="1263" y="98"/>
                    <a:pt x="1228" y="121"/>
                    <a:pt x="1206" y="157"/>
                  </a:cubicBezTo>
                  <a:cubicBezTo>
                    <a:pt x="1205" y="157"/>
                    <a:pt x="1205" y="157"/>
                    <a:pt x="1205" y="157"/>
                  </a:cubicBezTo>
                  <a:cubicBezTo>
                    <a:pt x="1213" y="103"/>
                    <a:pt x="1213" y="103"/>
                    <a:pt x="1213" y="103"/>
                  </a:cubicBezTo>
                  <a:cubicBezTo>
                    <a:pt x="1191" y="103"/>
                    <a:pt x="1191" y="103"/>
                    <a:pt x="1191" y="103"/>
                  </a:cubicBezTo>
                  <a:cubicBezTo>
                    <a:pt x="1188" y="123"/>
                    <a:pt x="1185" y="145"/>
                    <a:pt x="1180" y="170"/>
                  </a:cubicBezTo>
                  <a:cubicBezTo>
                    <a:pt x="1146" y="352"/>
                    <a:pt x="1146" y="352"/>
                    <a:pt x="1146" y="352"/>
                  </a:cubicBezTo>
                  <a:cubicBezTo>
                    <a:pt x="1169" y="352"/>
                    <a:pt x="1169" y="352"/>
                    <a:pt x="1169" y="352"/>
                  </a:cubicBezTo>
                  <a:cubicBezTo>
                    <a:pt x="1193" y="225"/>
                    <a:pt x="1193" y="225"/>
                    <a:pt x="1193" y="225"/>
                  </a:cubicBezTo>
                  <a:cubicBezTo>
                    <a:pt x="1205" y="159"/>
                    <a:pt x="1258" y="119"/>
                    <a:pt x="1292" y="119"/>
                  </a:cubicBezTo>
                  <a:cubicBezTo>
                    <a:pt x="1328" y="119"/>
                    <a:pt x="1340" y="141"/>
                    <a:pt x="1340" y="170"/>
                  </a:cubicBezTo>
                  <a:cubicBezTo>
                    <a:pt x="1340" y="182"/>
                    <a:pt x="1338" y="194"/>
                    <a:pt x="1337" y="205"/>
                  </a:cubicBezTo>
                  <a:cubicBezTo>
                    <a:pt x="1309" y="352"/>
                    <a:pt x="1309" y="352"/>
                    <a:pt x="1309" y="352"/>
                  </a:cubicBezTo>
                  <a:cubicBezTo>
                    <a:pt x="1332" y="352"/>
                    <a:pt x="1332" y="352"/>
                    <a:pt x="1332" y="352"/>
                  </a:cubicBezTo>
                  <a:cubicBezTo>
                    <a:pt x="1359" y="207"/>
                    <a:pt x="1359" y="207"/>
                    <a:pt x="1359" y="207"/>
                  </a:cubicBezTo>
                  <a:cubicBezTo>
                    <a:pt x="1362" y="193"/>
                    <a:pt x="1364" y="179"/>
                    <a:pt x="1364" y="167"/>
                  </a:cubicBezTo>
                  <a:cubicBezTo>
                    <a:pt x="1364" y="110"/>
                    <a:pt x="1324" y="98"/>
                    <a:pt x="1302" y="98"/>
                  </a:cubicBezTo>
                  <a:close/>
                  <a:moveTo>
                    <a:pt x="1412" y="279"/>
                  </a:moveTo>
                  <a:cubicBezTo>
                    <a:pt x="1412" y="323"/>
                    <a:pt x="1437" y="358"/>
                    <a:pt x="1481" y="358"/>
                  </a:cubicBezTo>
                  <a:cubicBezTo>
                    <a:pt x="1520" y="358"/>
                    <a:pt x="1556" y="337"/>
                    <a:pt x="1585" y="278"/>
                  </a:cubicBezTo>
                  <a:cubicBezTo>
                    <a:pt x="1586" y="278"/>
                    <a:pt x="1586" y="278"/>
                    <a:pt x="1586" y="278"/>
                  </a:cubicBezTo>
                  <a:cubicBezTo>
                    <a:pt x="1582" y="309"/>
                    <a:pt x="1579" y="337"/>
                    <a:pt x="1580" y="352"/>
                  </a:cubicBezTo>
                  <a:cubicBezTo>
                    <a:pt x="1602" y="352"/>
                    <a:pt x="1602" y="352"/>
                    <a:pt x="1602" y="352"/>
                  </a:cubicBezTo>
                  <a:cubicBezTo>
                    <a:pt x="1600" y="327"/>
                    <a:pt x="1603" y="285"/>
                    <a:pt x="1613" y="235"/>
                  </a:cubicBezTo>
                  <a:cubicBezTo>
                    <a:pt x="1638" y="105"/>
                    <a:pt x="1638" y="105"/>
                    <a:pt x="1638" y="105"/>
                  </a:cubicBezTo>
                  <a:cubicBezTo>
                    <a:pt x="1623" y="101"/>
                    <a:pt x="1600" y="98"/>
                    <a:pt x="1580" y="98"/>
                  </a:cubicBezTo>
                  <a:cubicBezTo>
                    <a:pt x="1481" y="98"/>
                    <a:pt x="1412" y="190"/>
                    <a:pt x="1412" y="279"/>
                  </a:cubicBezTo>
                  <a:close/>
                  <a:moveTo>
                    <a:pt x="1595" y="209"/>
                  </a:moveTo>
                  <a:cubicBezTo>
                    <a:pt x="1582" y="278"/>
                    <a:pt x="1531" y="338"/>
                    <a:pt x="1486" y="338"/>
                  </a:cubicBezTo>
                  <a:cubicBezTo>
                    <a:pt x="1445" y="338"/>
                    <a:pt x="1436" y="304"/>
                    <a:pt x="1436" y="275"/>
                  </a:cubicBezTo>
                  <a:cubicBezTo>
                    <a:pt x="1437" y="191"/>
                    <a:pt x="1500" y="118"/>
                    <a:pt x="1576" y="118"/>
                  </a:cubicBezTo>
                  <a:cubicBezTo>
                    <a:pt x="1594" y="118"/>
                    <a:pt x="1605" y="120"/>
                    <a:pt x="1611" y="122"/>
                  </a:cubicBezTo>
                  <a:lnTo>
                    <a:pt x="1595" y="209"/>
                  </a:lnTo>
                  <a:close/>
                  <a:moveTo>
                    <a:pt x="1900" y="0"/>
                  </a:moveTo>
                  <a:cubicBezTo>
                    <a:pt x="1875" y="0"/>
                    <a:pt x="1852" y="3"/>
                    <a:pt x="1834" y="7"/>
                  </a:cubicBezTo>
                  <a:cubicBezTo>
                    <a:pt x="1768" y="352"/>
                    <a:pt x="1768" y="352"/>
                    <a:pt x="1768" y="352"/>
                  </a:cubicBezTo>
                  <a:cubicBezTo>
                    <a:pt x="1791" y="352"/>
                    <a:pt x="1791" y="352"/>
                    <a:pt x="1791" y="352"/>
                  </a:cubicBezTo>
                  <a:cubicBezTo>
                    <a:pt x="1820" y="204"/>
                    <a:pt x="1820" y="204"/>
                    <a:pt x="1820" y="204"/>
                  </a:cubicBezTo>
                  <a:cubicBezTo>
                    <a:pt x="1833" y="206"/>
                    <a:pt x="1845" y="207"/>
                    <a:pt x="1858" y="207"/>
                  </a:cubicBezTo>
                  <a:cubicBezTo>
                    <a:pt x="1895" y="207"/>
                    <a:pt x="1934" y="196"/>
                    <a:pt x="1961" y="172"/>
                  </a:cubicBezTo>
                  <a:cubicBezTo>
                    <a:pt x="1980" y="155"/>
                    <a:pt x="1999" y="122"/>
                    <a:pt x="1999" y="86"/>
                  </a:cubicBezTo>
                  <a:cubicBezTo>
                    <a:pt x="1999" y="62"/>
                    <a:pt x="1993" y="44"/>
                    <a:pt x="1981" y="29"/>
                  </a:cubicBezTo>
                  <a:cubicBezTo>
                    <a:pt x="1965" y="10"/>
                    <a:pt x="1935" y="0"/>
                    <a:pt x="1900" y="0"/>
                  </a:cubicBezTo>
                  <a:close/>
                  <a:moveTo>
                    <a:pt x="1862" y="186"/>
                  </a:moveTo>
                  <a:cubicBezTo>
                    <a:pt x="1849" y="186"/>
                    <a:pt x="1838" y="185"/>
                    <a:pt x="1823" y="182"/>
                  </a:cubicBezTo>
                  <a:cubicBezTo>
                    <a:pt x="1853" y="25"/>
                    <a:pt x="1853" y="25"/>
                    <a:pt x="1853" y="25"/>
                  </a:cubicBezTo>
                  <a:cubicBezTo>
                    <a:pt x="1862" y="22"/>
                    <a:pt x="1877" y="20"/>
                    <a:pt x="1895" y="20"/>
                  </a:cubicBezTo>
                  <a:cubicBezTo>
                    <a:pt x="1942" y="20"/>
                    <a:pt x="1975" y="40"/>
                    <a:pt x="1975" y="87"/>
                  </a:cubicBezTo>
                  <a:cubicBezTo>
                    <a:pt x="1975" y="145"/>
                    <a:pt x="1930" y="186"/>
                    <a:pt x="1862" y="186"/>
                  </a:cubicBezTo>
                  <a:close/>
                  <a:moveTo>
                    <a:pt x="2000" y="279"/>
                  </a:moveTo>
                  <a:cubicBezTo>
                    <a:pt x="2000" y="323"/>
                    <a:pt x="2025" y="358"/>
                    <a:pt x="2069" y="358"/>
                  </a:cubicBezTo>
                  <a:cubicBezTo>
                    <a:pt x="2108" y="358"/>
                    <a:pt x="2144" y="337"/>
                    <a:pt x="2174" y="278"/>
                  </a:cubicBezTo>
                  <a:cubicBezTo>
                    <a:pt x="2175" y="278"/>
                    <a:pt x="2175" y="278"/>
                    <a:pt x="2175" y="278"/>
                  </a:cubicBezTo>
                  <a:cubicBezTo>
                    <a:pt x="2171" y="309"/>
                    <a:pt x="2167" y="337"/>
                    <a:pt x="2168" y="352"/>
                  </a:cubicBezTo>
                  <a:cubicBezTo>
                    <a:pt x="2190" y="352"/>
                    <a:pt x="2190" y="352"/>
                    <a:pt x="2190" y="352"/>
                  </a:cubicBezTo>
                  <a:cubicBezTo>
                    <a:pt x="2189" y="327"/>
                    <a:pt x="2191" y="285"/>
                    <a:pt x="2201" y="235"/>
                  </a:cubicBezTo>
                  <a:cubicBezTo>
                    <a:pt x="2226" y="105"/>
                    <a:pt x="2226" y="105"/>
                    <a:pt x="2226" y="105"/>
                  </a:cubicBezTo>
                  <a:cubicBezTo>
                    <a:pt x="2211" y="101"/>
                    <a:pt x="2189" y="98"/>
                    <a:pt x="2169" y="98"/>
                  </a:cubicBezTo>
                  <a:cubicBezTo>
                    <a:pt x="2069" y="98"/>
                    <a:pt x="2000" y="190"/>
                    <a:pt x="2000" y="279"/>
                  </a:cubicBezTo>
                  <a:close/>
                  <a:moveTo>
                    <a:pt x="2183" y="209"/>
                  </a:moveTo>
                  <a:cubicBezTo>
                    <a:pt x="2170" y="278"/>
                    <a:pt x="2119" y="338"/>
                    <a:pt x="2075" y="338"/>
                  </a:cubicBezTo>
                  <a:cubicBezTo>
                    <a:pt x="2034" y="338"/>
                    <a:pt x="2024" y="304"/>
                    <a:pt x="2024" y="275"/>
                  </a:cubicBezTo>
                  <a:cubicBezTo>
                    <a:pt x="2025" y="191"/>
                    <a:pt x="2089" y="118"/>
                    <a:pt x="2164" y="118"/>
                  </a:cubicBezTo>
                  <a:cubicBezTo>
                    <a:pt x="2183" y="118"/>
                    <a:pt x="2193" y="120"/>
                    <a:pt x="2200" y="122"/>
                  </a:cubicBezTo>
                  <a:lnTo>
                    <a:pt x="2183" y="209"/>
                  </a:lnTo>
                  <a:close/>
                  <a:moveTo>
                    <a:pt x="2336" y="11"/>
                  </a:moveTo>
                  <a:cubicBezTo>
                    <a:pt x="2325" y="11"/>
                    <a:pt x="2317" y="21"/>
                    <a:pt x="2316" y="32"/>
                  </a:cubicBezTo>
                  <a:cubicBezTo>
                    <a:pt x="2316" y="43"/>
                    <a:pt x="2322" y="53"/>
                    <a:pt x="2333" y="53"/>
                  </a:cubicBezTo>
                  <a:cubicBezTo>
                    <a:pt x="2346" y="53"/>
                    <a:pt x="2353" y="43"/>
                    <a:pt x="2354" y="32"/>
                  </a:cubicBezTo>
                  <a:cubicBezTo>
                    <a:pt x="2354" y="21"/>
                    <a:pt x="2347" y="11"/>
                    <a:pt x="2336" y="11"/>
                  </a:cubicBezTo>
                  <a:close/>
                  <a:moveTo>
                    <a:pt x="2262" y="352"/>
                  </a:moveTo>
                  <a:cubicBezTo>
                    <a:pt x="2286" y="352"/>
                    <a:pt x="2286" y="352"/>
                    <a:pt x="2286" y="352"/>
                  </a:cubicBezTo>
                  <a:cubicBezTo>
                    <a:pt x="2333" y="103"/>
                    <a:pt x="2333" y="103"/>
                    <a:pt x="2333" y="103"/>
                  </a:cubicBezTo>
                  <a:cubicBezTo>
                    <a:pt x="2310" y="103"/>
                    <a:pt x="2310" y="103"/>
                    <a:pt x="2310" y="103"/>
                  </a:cubicBezTo>
                  <a:lnTo>
                    <a:pt x="2262" y="352"/>
                  </a:lnTo>
                  <a:close/>
                  <a:moveTo>
                    <a:pt x="2557" y="103"/>
                  </a:moveTo>
                  <a:cubicBezTo>
                    <a:pt x="2465" y="271"/>
                    <a:pt x="2465" y="271"/>
                    <a:pt x="2465" y="271"/>
                  </a:cubicBezTo>
                  <a:cubicBezTo>
                    <a:pt x="2450" y="298"/>
                    <a:pt x="2444" y="312"/>
                    <a:pt x="2439" y="323"/>
                  </a:cubicBezTo>
                  <a:cubicBezTo>
                    <a:pt x="2438" y="323"/>
                    <a:pt x="2438" y="323"/>
                    <a:pt x="2438" y="323"/>
                  </a:cubicBezTo>
                  <a:cubicBezTo>
                    <a:pt x="2437" y="312"/>
                    <a:pt x="2433" y="293"/>
                    <a:pt x="2429" y="266"/>
                  </a:cubicBezTo>
                  <a:cubicBezTo>
                    <a:pt x="2401" y="103"/>
                    <a:pt x="2401" y="103"/>
                    <a:pt x="2401" y="103"/>
                  </a:cubicBezTo>
                  <a:cubicBezTo>
                    <a:pt x="2378" y="103"/>
                    <a:pt x="2378" y="103"/>
                    <a:pt x="2378" y="103"/>
                  </a:cubicBezTo>
                  <a:cubicBezTo>
                    <a:pt x="2422" y="352"/>
                    <a:pt x="2422" y="352"/>
                    <a:pt x="2422" y="352"/>
                  </a:cubicBezTo>
                  <a:cubicBezTo>
                    <a:pt x="2443" y="352"/>
                    <a:pt x="2443" y="352"/>
                    <a:pt x="2443" y="352"/>
                  </a:cubicBezTo>
                  <a:cubicBezTo>
                    <a:pt x="2582" y="103"/>
                    <a:pt x="2582" y="103"/>
                    <a:pt x="2582" y="103"/>
                  </a:cubicBezTo>
                  <a:lnTo>
                    <a:pt x="2557" y="103"/>
                  </a:lnTo>
                  <a:close/>
                  <a:moveTo>
                    <a:pt x="2805" y="105"/>
                  </a:moveTo>
                  <a:cubicBezTo>
                    <a:pt x="2790" y="101"/>
                    <a:pt x="2767" y="98"/>
                    <a:pt x="2747" y="98"/>
                  </a:cubicBezTo>
                  <a:cubicBezTo>
                    <a:pt x="2647" y="98"/>
                    <a:pt x="2579" y="190"/>
                    <a:pt x="2579" y="279"/>
                  </a:cubicBezTo>
                  <a:cubicBezTo>
                    <a:pt x="2579" y="323"/>
                    <a:pt x="2604" y="358"/>
                    <a:pt x="2648" y="358"/>
                  </a:cubicBezTo>
                  <a:cubicBezTo>
                    <a:pt x="2687" y="358"/>
                    <a:pt x="2723" y="337"/>
                    <a:pt x="2752" y="278"/>
                  </a:cubicBezTo>
                  <a:cubicBezTo>
                    <a:pt x="2753" y="278"/>
                    <a:pt x="2753" y="278"/>
                    <a:pt x="2753" y="278"/>
                  </a:cubicBezTo>
                  <a:cubicBezTo>
                    <a:pt x="2749" y="309"/>
                    <a:pt x="2745" y="337"/>
                    <a:pt x="2747" y="352"/>
                  </a:cubicBezTo>
                  <a:cubicBezTo>
                    <a:pt x="2769" y="352"/>
                    <a:pt x="2769" y="352"/>
                    <a:pt x="2769" y="352"/>
                  </a:cubicBezTo>
                  <a:cubicBezTo>
                    <a:pt x="2767" y="327"/>
                    <a:pt x="2770" y="285"/>
                    <a:pt x="2780" y="235"/>
                  </a:cubicBezTo>
                  <a:lnTo>
                    <a:pt x="2805" y="105"/>
                  </a:lnTo>
                  <a:close/>
                  <a:moveTo>
                    <a:pt x="2762" y="209"/>
                  </a:moveTo>
                  <a:cubicBezTo>
                    <a:pt x="2749" y="278"/>
                    <a:pt x="2698" y="338"/>
                    <a:pt x="2653" y="338"/>
                  </a:cubicBezTo>
                  <a:cubicBezTo>
                    <a:pt x="2612" y="338"/>
                    <a:pt x="2602" y="304"/>
                    <a:pt x="2603" y="275"/>
                  </a:cubicBezTo>
                  <a:cubicBezTo>
                    <a:pt x="2603" y="191"/>
                    <a:pt x="2667" y="118"/>
                    <a:pt x="2742" y="118"/>
                  </a:cubicBezTo>
                  <a:cubicBezTo>
                    <a:pt x="2761" y="118"/>
                    <a:pt x="2772" y="120"/>
                    <a:pt x="2778" y="122"/>
                  </a:cubicBezTo>
                  <a:lnTo>
                    <a:pt x="2762" y="209"/>
                  </a:lnTo>
                  <a:close/>
                </a:path>
              </a:pathLst>
            </a:custGeom>
            <a:solidFill>
              <a:srgbClr val="75767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6" name="Freeform 13"/>
            <p:cNvSpPr>
              <a:spLocks noEditPoints="1"/>
            </p:cNvSpPr>
            <p:nvPr/>
          </p:nvSpPr>
          <p:spPr bwMode="auto">
            <a:xfrm>
              <a:off x="10179250" y="4368815"/>
              <a:ext cx="1592698" cy="689387"/>
            </a:xfrm>
            <a:custGeom>
              <a:avLst/>
              <a:gdLst>
                <a:gd name="T0" fmla="*/ 800 w 4873"/>
                <a:gd name="T1" fmla="*/ 618 h 2108"/>
                <a:gd name="T2" fmla="*/ 770 w 4873"/>
                <a:gd name="T3" fmla="*/ 683 h 2108"/>
                <a:gd name="T4" fmla="*/ 770 w 4873"/>
                <a:gd name="T5" fmla="*/ 1371 h 2108"/>
                <a:gd name="T6" fmla="*/ 462 w 4873"/>
                <a:gd name="T7" fmla="*/ 1103 h 2108"/>
                <a:gd name="T8" fmla="*/ 424 w 4873"/>
                <a:gd name="T9" fmla="*/ 1103 h 2108"/>
                <a:gd name="T10" fmla="*/ 10 w 4873"/>
                <a:gd name="T11" fmla="*/ 1463 h 2108"/>
                <a:gd name="T12" fmla="*/ 0 w 4873"/>
                <a:gd name="T13" fmla="*/ 1484 h 2108"/>
                <a:gd name="T14" fmla="*/ 0 w 4873"/>
                <a:gd name="T15" fmla="*/ 2079 h 2108"/>
                <a:gd name="T16" fmla="*/ 29 w 4873"/>
                <a:gd name="T17" fmla="*/ 2108 h 2108"/>
                <a:gd name="T18" fmla="*/ 57 w 4873"/>
                <a:gd name="T19" fmla="*/ 2079 h 2108"/>
                <a:gd name="T20" fmla="*/ 57 w 4873"/>
                <a:gd name="T21" fmla="*/ 1498 h 2108"/>
                <a:gd name="T22" fmla="*/ 443 w 4873"/>
                <a:gd name="T23" fmla="*/ 1163 h 2108"/>
                <a:gd name="T24" fmla="*/ 770 w 4873"/>
                <a:gd name="T25" fmla="*/ 1447 h 2108"/>
                <a:gd name="T26" fmla="*/ 770 w 4873"/>
                <a:gd name="T27" fmla="*/ 1851 h 2108"/>
                <a:gd name="T28" fmla="*/ 828 w 4873"/>
                <a:gd name="T29" fmla="*/ 1932 h 2108"/>
                <a:gd name="T30" fmla="*/ 828 w 4873"/>
                <a:gd name="T31" fmla="*/ 1932 h 2108"/>
                <a:gd name="T32" fmla="*/ 885 w 4873"/>
                <a:gd name="T33" fmla="*/ 1932 h 2108"/>
                <a:gd name="T34" fmla="*/ 885 w 4873"/>
                <a:gd name="T35" fmla="*/ 1932 h 2108"/>
                <a:gd name="T36" fmla="*/ 943 w 4873"/>
                <a:gd name="T37" fmla="*/ 1851 h 2108"/>
                <a:gd name="T38" fmla="*/ 943 w 4873"/>
                <a:gd name="T39" fmla="*/ 722 h 2108"/>
                <a:gd name="T40" fmla="*/ 1489 w 4873"/>
                <a:gd name="T41" fmla="*/ 248 h 2108"/>
                <a:gd name="T42" fmla="*/ 1489 w 4873"/>
                <a:gd name="T43" fmla="*/ 22 h 2108"/>
                <a:gd name="T44" fmla="*/ 1477 w 4873"/>
                <a:gd name="T45" fmla="*/ 29 h 2108"/>
                <a:gd name="T46" fmla="*/ 800 w 4873"/>
                <a:gd name="T47" fmla="*/ 618 h 2108"/>
                <a:gd name="T48" fmla="*/ 4863 w 4873"/>
                <a:gd name="T49" fmla="*/ 1463 h 2108"/>
                <a:gd name="T50" fmla="*/ 4449 w 4873"/>
                <a:gd name="T51" fmla="*/ 1103 h 2108"/>
                <a:gd name="T52" fmla="*/ 4411 w 4873"/>
                <a:gd name="T53" fmla="*/ 1103 h 2108"/>
                <a:gd name="T54" fmla="*/ 4103 w 4873"/>
                <a:gd name="T55" fmla="*/ 1371 h 2108"/>
                <a:gd name="T56" fmla="*/ 4103 w 4873"/>
                <a:gd name="T57" fmla="*/ 683 h 2108"/>
                <a:gd name="T58" fmla="*/ 4073 w 4873"/>
                <a:gd name="T59" fmla="*/ 618 h 2108"/>
                <a:gd name="T60" fmla="*/ 3396 w 4873"/>
                <a:gd name="T61" fmla="*/ 29 h 2108"/>
                <a:gd name="T62" fmla="*/ 3282 w 4873"/>
                <a:gd name="T63" fmla="*/ 29 h 2108"/>
                <a:gd name="T64" fmla="*/ 2934 w 4873"/>
                <a:gd name="T65" fmla="*/ 332 h 2108"/>
                <a:gd name="T66" fmla="*/ 2934 w 4873"/>
                <a:gd name="T67" fmla="*/ 561 h 2108"/>
                <a:gd name="T68" fmla="*/ 3339 w 4873"/>
                <a:gd name="T69" fmla="*/ 208 h 2108"/>
                <a:gd name="T70" fmla="*/ 3930 w 4873"/>
                <a:gd name="T71" fmla="*/ 722 h 2108"/>
                <a:gd name="T72" fmla="*/ 3930 w 4873"/>
                <a:gd name="T73" fmla="*/ 1850 h 2108"/>
                <a:gd name="T74" fmla="*/ 3987 w 4873"/>
                <a:gd name="T75" fmla="*/ 1931 h 2108"/>
                <a:gd name="T76" fmla="*/ 3987 w 4873"/>
                <a:gd name="T77" fmla="*/ 1932 h 2108"/>
                <a:gd name="T78" fmla="*/ 4045 w 4873"/>
                <a:gd name="T79" fmla="*/ 1932 h 2108"/>
                <a:gd name="T80" fmla="*/ 4045 w 4873"/>
                <a:gd name="T81" fmla="*/ 1931 h 2108"/>
                <a:gd name="T82" fmla="*/ 4103 w 4873"/>
                <a:gd name="T83" fmla="*/ 1850 h 2108"/>
                <a:gd name="T84" fmla="*/ 4103 w 4873"/>
                <a:gd name="T85" fmla="*/ 1447 h 2108"/>
                <a:gd name="T86" fmla="*/ 4430 w 4873"/>
                <a:gd name="T87" fmla="*/ 1163 h 2108"/>
                <a:gd name="T88" fmla="*/ 4815 w 4873"/>
                <a:gd name="T89" fmla="*/ 1498 h 2108"/>
                <a:gd name="T90" fmla="*/ 4815 w 4873"/>
                <a:gd name="T91" fmla="*/ 2079 h 2108"/>
                <a:gd name="T92" fmla="*/ 4844 w 4873"/>
                <a:gd name="T93" fmla="*/ 2108 h 2108"/>
                <a:gd name="T94" fmla="*/ 4873 w 4873"/>
                <a:gd name="T95" fmla="*/ 2079 h 2108"/>
                <a:gd name="T96" fmla="*/ 4873 w 4873"/>
                <a:gd name="T97" fmla="*/ 1484 h 2108"/>
                <a:gd name="T98" fmla="*/ 4863 w 4873"/>
                <a:gd name="T99" fmla="*/ 1463 h 210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4873" h="2108">
                  <a:moveTo>
                    <a:pt x="800" y="618"/>
                  </a:moveTo>
                  <a:cubicBezTo>
                    <a:pt x="781" y="634"/>
                    <a:pt x="770" y="658"/>
                    <a:pt x="770" y="683"/>
                  </a:cubicBezTo>
                  <a:cubicBezTo>
                    <a:pt x="770" y="1371"/>
                    <a:pt x="770" y="1371"/>
                    <a:pt x="770" y="1371"/>
                  </a:cubicBezTo>
                  <a:cubicBezTo>
                    <a:pt x="462" y="1103"/>
                    <a:pt x="462" y="1103"/>
                    <a:pt x="462" y="1103"/>
                  </a:cubicBezTo>
                  <a:cubicBezTo>
                    <a:pt x="451" y="1093"/>
                    <a:pt x="435" y="1093"/>
                    <a:pt x="424" y="1103"/>
                  </a:cubicBezTo>
                  <a:cubicBezTo>
                    <a:pt x="10" y="1463"/>
                    <a:pt x="10" y="1463"/>
                    <a:pt x="10" y="1463"/>
                  </a:cubicBezTo>
                  <a:cubicBezTo>
                    <a:pt x="3" y="1468"/>
                    <a:pt x="0" y="1476"/>
                    <a:pt x="0" y="1484"/>
                  </a:cubicBezTo>
                  <a:cubicBezTo>
                    <a:pt x="0" y="2079"/>
                    <a:pt x="0" y="2079"/>
                    <a:pt x="0" y="2079"/>
                  </a:cubicBezTo>
                  <a:cubicBezTo>
                    <a:pt x="0" y="2095"/>
                    <a:pt x="13" y="2108"/>
                    <a:pt x="29" y="2108"/>
                  </a:cubicBezTo>
                  <a:cubicBezTo>
                    <a:pt x="45" y="2108"/>
                    <a:pt x="57" y="2095"/>
                    <a:pt x="57" y="2079"/>
                  </a:cubicBezTo>
                  <a:cubicBezTo>
                    <a:pt x="57" y="1498"/>
                    <a:pt x="57" y="1498"/>
                    <a:pt x="57" y="1498"/>
                  </a:cubicBezTo>
                  <a:cubicBezTo>
                    <a:pt x="443" y="1163"/>
                    <a:pt x="443" y="1163"/>
                    <a:pt x="443" y="1163"/>
                  </a:cubicBezTo>
                  <a:cubicBezTo>
                    <a:pt x="770" y="1447"/>
                    <a:pt x="770" y="1447"/>
                    <a:pt x="770" y="1447"/>
                  </a:cubicBezTo>
                  <a:cubicBezTo>
                    <a:pt x="770" y="1851"/>
                    <a:pt x="770" y="1851"/>
                    <a:pt x="770" y="1851"/>
                  </a:cubicBezTo>
                  <a:cubicBezTo>
                    <a:pt x="770" y="1888"/>
                    <a:pt x="794" y="1920"/>
                    <a:pt x="828" y="1932"/>
                  </a:cubicBezTo>
                  <a:cubicBezTo>
                    <a:pt x="828" y="1932"/>
                    <a:pt x="828" y="1932"/>
                    <a:pt x="828" y="1932"/>
                  </a:cubicBezTo>
                  <a:cubicBezTo>
                    <a:pt x="848" y="1932"/>
                    <a:pt x="867" y="1932"/>
                    <a:pt x="885" y="1932"/>
                  </a:cubicBezTo>
                  <a:cubicBezTo>
                    <a:pt x="885" y="1932"/>
                    <a:pt x="885" y="1932"/>
                    <a:pt x="885" y="1932"/>
                  </a:cubicBezTo>
                  <a:cubicBezTo>
                    <a:pt x="919" y="1920"/>
                    <a:pt x="943" y="1888"/>
                    <a:pt x="943" y="1851"/>
                  </a:cubicBezTo>
                  <a:cubicBezTo>
                    <a:pt x="943" y="722"/>
                    <a:pt x="943" y="722"/>
                    <a:pt x="943" y="722"/>
                  </a:cubicBezTo>
                  <a:cubicBezTo>
                    <a:pt x="1489" y="248"/>
                    <a:pt x="1489" y="248"/>
                    <a:pt x="1489" y="248"/>
                  </a:cubicBezTo>
                  <a:cubicBezTo>
                    <a:pt x="1489" y="22"/>
                    <a:pt x="1489" y="22"/>
                    <a:pt x="1489" y="22"/>
                  </a:cubicBezTo>
                  <a:cubicBezTo>
                    <a:pt x="1485" y="24"/>
                    <a:pt x="1481" y="26"/>
                    <a:pt x="1477" y="29"/>
                  </a:cubicBezTo>
                  <a:lnTo>
                    <a:pt x="800" y="618"/>
                  </a:lnTo>
                  <a:close/>
                  <a:moveTo>
                    <a:pt x="4863" y="1463"/>
                  </a:moveTo>
                  <a:cubicBezTo>
                    <a:pt x="4449" y="1103"/>
                    <a:pt x="4449" y="1103"/>
                    <a:pt x="4449" y="1103"/>
                  </a:cubicBezTo>
                  <a:cubicBezTo>
                    <a:pt x="4438" y="1093"/>
                    <a:pt x="4422" y="1093"/>
                    <a:pt x="4411" y="1103"/>
                  </a:cubicBezTo>
                  <a:cubicBezTo>
                    <a:pt x="4103" y="1371"/>
                    <a:pt x="4103" y="1371"/>
                    <a:pt x="4103" y="1371"/>
                  </a:cubicBezTo>
                  <a:cubicBezTo>
                    <a:pt x="4103" y="683"/>
                    <a:pt x="4103" y="683"/>
                    <a:pt x="4103" y="683"/>
                  </a:cubicBezTo>
                  <a:cubicBezTo>
                    <a:pt x="4103" y="658"/>
                    <a:pt x="4092" y="634"/>
                    <a:pt x="4073" y="618"/>
                  </a:cubicBezTo>
                  <a:cubicBezTo>
                    <a:pt x="3396" y="29"/>
                    <a:pt x="3396" y="29"/>
                    <a:pt x="3396" y="29"/>
                  </a:cubicBezTo>
                  <a:cubicBezTo>
                    <a:pt x="3363" y="0"/>
                    <a:pt x="3315" y="0"/>
                    <a:pt x="3282" y="29"/>
                  </a:cubicBezTo>
                  <a:cubicBezTo>
                    <a:pt x="2934" y="332"/>
                    <a:pt x="2934" y="332"/>
                    <a:pt x="2934" y="332"/>
                  </a:cubicBezTo>
                  <a:cubicBezTo>
                    <a:pt x="2934" y="561"/>
                    <a:pt x="2934" y="561"/>
                    <a:pt x="2934" y="561"/>
                  </a:cubicBezTo>
                  <a:cubicBezTo>
                    <a:pt x="3339" y="208"/>
                    <a:pt x="3339" y="208"/>
                    <a:pt x="3339" y="208"/>
                  </a:cubicBezTo>
                  <a:cubicBezTo>
                    <a:pt x="3930" y="722"/>
                    <a:pt x="3930" y="722"/>
                    <a:pt x="3930" y="722"/>
                  </a:cubicBezTo>
                  <a:cubicBezTo>
                    <a:pt x="3930" y="1850"/>
                    <a:pt x="3930" y="1850"/>
                    <a:pt x="3930" y="1850"/>
                  </a:cubicBezTo>
                  <a:cubicBezTo>
                    <a:pt x="3930" y="1888"/>
                    <a:pt x="3954" y="1920"/>
                    <a:pt x="3987" y="1931"/>
                  </a:cubicBezTo>
                  <a:cubicBezTo>
                    <a:pt x="3987" y="1932"/>
                    <a:pt x="3987" y="1932"/>
                    <a:pt x="3987" y="1932"/>
                  </a:cubicBezTo>
                  <a:cubicBezTo>
                    <a:pt x="4008" y="1932"/>
                    <a:pt x="4030" y="1932"/>
                    <a:pt x="4045" y="1932"/>
                  </a:cubicBezTo>
                  <a:cubicBezTo>
                    <a:pt x="4045" y="1931"/>
                    <a:pt x="4045" y="1931"/>
                    <a:pt x="4045" y="1931"/>
                  </a:cubicBezTo>
                  <a:cubicBezTo>
                    <a:pt x="4079" y="1920"/>
                    <a:pt x="4103" y="1888"/>
                    <a:pt x="4103" y="1850"/>
                  </a:cubicBezTo>
                  <a:cubicBezTo>
                    <a:pt x="4103" y="1447"/>
                    <a:pt x="4103" y="1447"/>
                    <a:pt x="4103" y="1447"/>
                  </a:cubicBezTo>
                  <a:cubicBezTo>
                    <a:pt x="4430" y="1163"/>
                    <a:pt x="4430" y="1163"/>
                    <a:pt x="4430" y="1163"/>
                  </a:cubicBezTo>
                  <a:cubicBezTo>
                    <a:pt x="4815" y="1498"/>
                    <a:pt x="4815" y="1498"/>
                    <a:pt x="4815" y="1498"/>
                  </a:cubicBezTo>
                  <a:cubicBezTo>
                    <a:pt x="4815" y="2079"/>
                    <a:pt x="4815" y="2079"/>
                    <a:pt x="4815" y="2079"/>
                  </a:cubicBezTo>
                  <a:cubicBezTo>
                    <a:pt x="4815" y="2095"/>
                    <a:pt x="4828" y="2108"/>
                    <a:pt x="4844" y="2108"/>
                  </a:cubicBezTo>
                  <a:cubicBezTo>
                    <a:pt x="4860" y="2108"/>
                    <a:pt x="4873" y="2095"/>
                    <a:pt x="4873" y="2079"/>
                  </a:cubicBezTo>
                  <a:cubicBezTo>
                    <a:pt x="4873" y="1484"/>
                    <a:pt x="4873" y="1484"/>
                    <a:pt x="4873" y="1484"/>
                  </a:cubicBezTo>
                  <a:cubicBezTo>
                    <a:pt x="4873" y="1476"/>
                    <a:pt x="4869" y="1468"/>
                    <a:pt x="4863" y="1463"/>
                  </a:cubicBezTo>
                  <a:close/>
                </a:path>
              </a:pathLst>
            </a:custGeom>
            <a:solidFill>
              <a:srgbClr val="888A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0232" y="3143248"/>
            <a:ext cx="3571900" cy="2161380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CC0000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5661248"/>
            <a:ext cx="4750296" cy="1057672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8" name="Freeform 14"/>
          <p:cNvSpPr>
            <a:spLocks/>
          </p:cNvSpPr>
          <p:nvPr userDrawn="1"/>
        </p:nvSpPr>
        <p:spPr bwMode="auto">
          <a:xfrm flipH="1">
            <a:off x="0" y="5445125"/>
            <a:ext cx="9144000" cy="1412875"/>
          </a:xfrm>
          <a:custGeom>
            <a:avLst/>
            <a:gdLst/>
            <a:ahLst/>
            <a:cxnLst>
              <a:cxn ang="0">
                <a:pos x="0" y="485"/>
              </a:cxn>
              <a:cxn ang="0">
                <a:pos x="0" y="894"/>
              </a:cxn>
              <a:cxn ang="0">
                <a:pos x="5797" y="894"/>
              </a:cxn>
              <a:cxn ang="0">
                <a:pos x="5797" y="254"/>
              </a:cxn>
              <a:cxn ang="0">
                <a:pos x="4716" y="0"/>
              </a:cxn>
              <a:cxn ang="0">
                <a:pos x="2977" y="354"/>
              </a:cxn>
              <a:cxn ang="0">
                <a:pos x="1514" y="701"/>
              </a:cxn>
              <a:cxn ang="0">
                <a:pos x="0" y="485"/>
              </a:cxn>
            </a:cxnLst>
            <a:rect l="0" t="0" r="r" b="b"/>
            <a:pathLst>
              <a:path w="5797" h="894">
                <a:moveTo>
                  <a:pt x="0" y="485"/>
                </a:moveTo>
                <a:cubicBezTo>
                  <a:pt x="0" y="894"/>
                  <a:pt x="0" y="894"/>
                  <a:pt x="0" y="894"/>
                </a:cubicBezTo>
                <a:cubicBezTo>
                  <a:pt x="5797" y="894"/>
                  <a:pt x="5797" y="894"/>
                  <a:pt x="5797" y="894"/>
                </a:cubicBezTo>
                <a:cubicBezTo>
                  <a:pt x="5797" y="254"/>
                  <a:pt x="5797" y="254"/>
                  <a:pt x="5797" y="254"/>
                </a:cubicBezTo>
                <a:cubicBezTo>
                  <a:pt x="5611" y="126"/>
                  <a:pt x="4984" y="0"/>
                  <a:pt x="4716" y="0"/>
                </a:cubicBezTo>
                <a:cubicBezTo>
                  <a:pt x="4141" y="0"/>
                  <a:pt x="3583" y="106"/>
                  <a:pt x="2977" y="354"/>
                </a:cubicBezTo>
                <a:cubicBezTo>
                  <a:pt x="2808" y="423"/>
                  <a:pt x="2084" y="640"/>
                  <a:pt x="1514" y="701"/>
                </a:cubicBezTo>
                <a:cubicBezTo>
                  <a:pt x="963" y="760"/>
                  <a:pt x="426" y="665"/>
                  <a:pt x="0" y="485"/>
                </a:cubicBezTo>
                <a:close/>
              </a:path>
            </a:pathLst>
          </a:custGeom>
          <a:gradFill>
            <a:gsLst>
              <a:gs pos="0">
                <a:srgbClr val="CC0000"/>
              </a:gs>
              <a:gs pos="100000">
                <a:srgbClr val="990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279400" dir="5400000" algn="t" rotWithShape="0">
              <a:prstClr val="black">
                <a:alpha val="92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66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25"/>
          <p:cNvGrpSpPr>
            <a:grpSpLocks/>
          </p:cNvGrpSpPr>
          <p:nvPr userDrawn="1"/>
        </p:nvGrpSpPr>
        <p:grpSpPr bwMode="auto">
          <a:xfrm>
            <a:off x="0" y="5084763"/>
            <a:ext cx="9144000" cy="1773237"/>
            <a:chOff x="-6294438" y="1074738"/>
            <a:chExt cx="21737638" cy="4559300"/>
          </a:xfrm>
        </p:grpSpPr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-6294438" y="1074738"/>
              <a:ext cx="21737638" cy="4559300"/>
            </a:xfrm>
            <a:custGeom>
              <a:avLst/>
              <a:gdLst>
                <a:gd name="T0" fmla="*/ 5797 w 5797"/>
                <a:gd name="T1" fmla="*/ 1216 h 1216"/>
                <a:gd name="T2" fmla="*/ 5797 w 5797"/>
                <a:gd name="T3" fmla="*/ 255 h 1216"/>
                <a:gd name="T4" fmla="*/ 4522 w 5797"/>
                <a:gd name="T5" fmla="*/ 48 h 1216"/>
                <a:gd name="T6" fmla="*/ 1505 w 5797"/>
                <a:gd name="T7" fmla="*/ 959 h 1216"/>
                <a:gd name="T8" fmla="*/ 0 w 5797"/>
                <a:gd name="T9" fmla="*/ 414 h 1216"/>
                <a:gd name="T10" fmla="*/ 0 w 5797"/>
                <a:gd name="T11" fmla="*/ 1216 h 1216"/>
                <a:gd name="T12" fmla="*/ 5797 w 5797"/>
                <a:gd name="T13" fmla="*/ 1216 h 1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97" h="1216">
                  <a:moveTo>
                    <a:pt x="5797" y="1216"/>
                  </a:moveTo>
                  <a:cubicBezTo>
                    <a:pt x="5797" y="255"/>
                    <a:pt x="5797" y="255"/>
                    <a:pt x="5797" y="255"/>
                  </a:cubicBezTo>
                  <a:cubicBezTo>
                    <a:pt x="5736" y="220"/>
                    <a:pt x="5315" y="0"/>
                    <a:pt x="4522" y="48"/>
                  </a:cubicBezTo>
                  <a:cubicBezTo>
                    <a:pt x="3581" y="105"/>
                    <a:pt x="2625" y="959"/>
                    <a:pt x="1505" y="959"/>
                  </a:cubicBezTo>
                  <a:cubicBezTo>
                    <a:pt x="558" y="959"/>
                    <a:pt x="22" y="422"/>
                    <a:pt x="0" y="414"/>
                  </a:cubicBezTo>
                  <a:cubicBezTo>
                    <a:pt x="0" y="1216"/>
                    <a:pt x="0" y="1216"/>
                    <a:pt x="0" y="1216"/>
                  </a:cubicBezTo>
                  <a:lnTo>
                    <a:pt x="5797" y="1216"/>
                  </a:ln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-6294438" y="2001291"/>
              <a:ext cx="21737638" cy="3632747"/>
            </a:xfrm>
            <a:custGeom>
              <a:avLst/>
              <a:gdLst/>
              <a:ahLst/>
              <a:cxnLst>
                <a:cxn ang="0">
                  <a:pos x="0" y="485"/>
                </a:cxn>
                <a:cxn ang="0">
                  <a:pos x="0" y="894"/>
                </a:cxn>
                <a:cxn ang="0">
                  <a:pos x="5797" y="894"/>
                </a:cxn>
                <a:cxn ang="0">
                  <a:pos x="5797" y="254"/>
                </a:cxn>
                <a:cxn ang="0">
                  <a:pos x="4716" y="0"/>
                </a:cxn>
                <a:cxn ang="0">
                  <a:pos x="2977" y="354"/>
                </a:cxn>
                <a:cxn ang="0">
                  <a:pos x="1514" y="701"/>
                </a:cxn>
                <a:cxn ang="0">
                  <a:pos x="0" y="485"/>
                </a:cxn>
              </a:cxnLst>
              <a:rect l="0" t="0" r="r" b="b"/>
              <a:pathLst>
                <a:path w="5797" h="894">
                  <a:moveTo>
                    <a:pt x="0" y="485"/>
                  </a:moveTo>
                  <a:cubicBezTo>
                    <a:pt x="0" y="894"/>
                    <a:pt x="0" y="894"/>
                    <a:pt x="0" y="894"/>
                  </a:cubicBezTo>
                  <a:cubicBezTo>
                    <a:pt x="5797" y="894"/>
                    <a:pt x="5797" y="894"/>
                    <a:pt x="5797" y="894"/>
                  </a:cubicBezTo>
                  <a:cubicBezTo>
                    <a:pt x="5797" y="254"/>
                    <a:pt x="5797" y="254"/>
                    <a:pt x="5797" y="254"/>
                  </a:cubicBezTo>
                  <a:cubicBezTo>
                    <a:pt x="5611" y="126"/>
                    <a:pt x="4984" y="0"/>
                    <a:pt x="4716" y="0"/>
                  </a:cubicBezTo>
                  <a:cubicBezTo>
                    <a:pt x="4141" y="0"/>
                    <a:pt x="3583" y="106"/>
                    <a:pt x="2977" y="354"/>
                  </a:cubicBezTo>
                  <a:cubicBezTo>
                    <a:pt x="2808" y="423"/>
                    <a:pt x="2084" y="640"/>
                    <a:pt x="1514" y="701"/>
                  </a:cubicBezTo>
                  <a:cubicBezTo>
                    <a:pt x="963" y="760"/>
                    <a:pt x="426" y="665"/>
                    <a:pt x="0" y="485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blurRad="279400" dir="5400000" algn="t" rotWithShape="0">
                <a:prstClr val="black">
                  <a:alpha val="92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grpSp>
        <p:nvGrpSpPr>
          <p:cNvPr id="4" name="Grupo 25"/>
          <p:cNvGrpSpPr>
            <a:grpSpLocks/>
          </p:cNvGrpSpPr>
          <p:nvPr/>
        </p:nvGrpSpPr>
        <p:grpSpPr bwMode="auto">
          <a:xfrm>
            <a:off x="0" y="5084763"/>
            <a:ext cx="9144000" cy="1773237"/>
            <a:chOff x="-6294438" y="1074738"/>
            <a:chExt cx="21737638" cy="4559300"/>
          </a:xfrm>
        </p:grpSpPr>
        <p:sp>
          <p:nvSpPr>
            <p:cNvPr id="5" name="Freeform 13"/>
            <p:cNvSpPr>
              <a:spLocks/>
            </p:cNvSpPr>
            <p:nvPr/>
          </p:nvSpPr>
          <p:spPr bwMode="auto">
            <a:xfrm>
              <a:off x="-6294438" y="1074738"/>
              <a:ext cx="21737638" cy="4559300"/>
            </a:xfrm>
            <a:custGeom>
              <a:avLst/>
              <a:gdLst>
                <a:gd name="T0" fmla="*/ 5797 w 5797"/>
                <a:gd name="T1" fmla="*/ 1216 h 1216"/>
                <a:gd name="T2" fmla="*/ 5797 w 5797"/>
                <a:gd name="T3" fmla="*/ 255 h 1216"/>
                <a:gd name="T4" fmla="*/ 4522 w 5797"/>
                <a:gd name="T5" fmla="*/ 48 h 1216"/>
                <a:gd name="T6" fmla="*/ 1505 w 5797"/>
                <a:gd name="T7" fmla="*/ 959 h 1216"/>
                <a:gd name="T8" fmla="*/ 0 w 5797"/>
                <a:gd name="T9" fmla="*/ 414 h 1216"/>
                <a:gd name="T10" fmla="*/ 0 w 5797"/>
                <a:gd name="T11" fmla="*/ 1216 h 1216"/>
                <a:gd name="T12" fmla="*/ 5797 w 5797"/>
                <a:gd name="T13" fmla="*/ 1216 h 1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97" h="1216">
                  <a:moveTo>
                    <a:pt x="5797" y="1216"/>
                  </a:moveTo>
                  <a:cubicBezTo>
                    <a:pt x="5797" y="255"/>
                    <a:pt x="5797" y="255"/>
                    <a:pt x="5797" y="255"/>
                  </a:cubicBezTo>
                  <a:cubicBezTo>
                    <a:pt x="5736" y="220"/>
                    <a:pt x="5315" y="0"/>
                    <a:pt x="4522" y="48"/>
                  </a:cubicBezTo>
                  <a:cubicBezTo>
                    <a:pt x="3581" y="105"/>
                    <a:pt x="2625" y="959"/>
                    <a:pt x="1505" y="959"/>
                  </a:cubicBezTo>
                  <a:cubicBezTo>
                    <a:pt x="558" y="959"/>
                    <a:pt x="22" y="422"/>
                    <a:pt x="0" y="414"/>
                  </a:cubicBezTo>
                  <a:cubicBezTo>
                    <a:pt x="0" y="1216"/>
                    <a:pt x="0" y="1216"/>
                    <a:pt x="0" y="1216"/>
                  </a:cubicBezTo>
                  <a:lnTo>
                    <a:pt x="5797" y="1216"/>
                  </a:ln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6" name="Freeform 14"/>
            <p:cNvSpPr>
              <a:spLocks/>
            </p:cNvSpPr>
            <p:nvPr/>
          </p:nvSpPr>
          <p:spPr bwMode="auto">
            <a:xfrm>
              <a:off x="-6294438" y="2001291"/>
              <a:ext cx="21737638" cy="3632747"/>
            </a:xfrm>
            <a:custGeom>
              <a:avLst/>
              <a:gdLst/>
              <a:ahLst/>
              <a:cxnLst>
                <a:cxn ang="0">
                  <a:pos x="0" y="485"/>
                </a:cxn>
                <a:cxn ang="0">
                  <a:pos x="0" y="894"/>
                </a:cxn>
                <a:cxn ang="0">
                  <a:pos x="5797" y="894"/>
                </a:cxn>
                <a:cxn ang="0">
                  <a:pos x="5797" y="254"/>
                </a:cxn>
                <a:cxn ang="0">
                  <a:pos x="4716" y="0"/>
                </a:cxn>
                <a:cxn ang="0">
                  <a:pos x="2977" y="354"/>
                </a:cxn>
                <a:cxn ang="0">
                  <a:pos x="1514" y="701"/>
                </a:cxn>
                <a:cxn ang="0">
                  <a:pos x="0" y="485"/>
                </a:cxn>
              </a:cxnLst>
              <a:rect l="0" t="0" r="r" b="b"/>
              <a:pathLst>
                <a:path w="5797" h="894">
                  <a:moveTo>
                    <a:pt x="0" y="485"/>
                  </a:moveTo>
                  <a:cubicBezTo>
                    <a:pt x="0" y="894"/>
                    <a:pt x="0" y="894"/>
                    <a:pt x="0" y="894"/>
                  </a:cubicBezTo>
                  <a:cubicBezTo>
                    <a:pt x="5797" y="894"/>
                    <a:pt x="5797" y="894"/>
                    <a:pt x="5797" y="894"/>
                  </a:cubicBezTo>
                  <a:cubicBezTo>
                    <a:pt x="5797" y="254"/>
                    <a:pt x="5797" y="254"/>
                    <a:pt x="5797" y="254"/>
                  </a:cubicBezTo>
                  <a:cubicBezTo>
                    <a:pt x="5611" y="126"/>
                    <a:pt x="4984" y="0"/>
                    <a:pt x="4716" y="0"/>
                  </a:cubicBezTo>
                  <a:cubicBezTo>
                    <a:pt x="4141" y="0"/>
                    <a:pt x="3583" y="106"/>
                    <a:pt x="2977" y="354"/>
                  </a:cubicBezTo>
                  <a:cubicBezTo>
                    <a:pt x="2808" y="423"/>
                    <a:pt x="2084" y="640"/>
                    <a:pt x="1514" y="701"/>
                  </a:cubicBezTo>
                  <a:cubicBezTo>
                    <a:pt x="963" y="760"/>
                    <a:pt x="426" y="665"/>
                    <a:pt x="0" y="485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blurRad="279400" dir="5400000" algn="t" rotWithShape="0">
                <a:prstClr val="black">
                  <a:alpha val="92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grpSp>
        <p:nvGrpSpPr>
          <p:cNvPr id="7" name="Grupo 17"/>
          <p:cNvGrpSpPr>
            <a:grpSpLocks noChangeAspect="1"/>
          </p:cNvGrpSpPr>
          <p:nvPr/>
        </p:nvGrpSpPr>
        <p:grpSpPr>
          <a:xfrm>
            <a:off x="6284425" y="4869160"/>
            <a:ext cx="2248015" cy="1734558"/>
            <a:chOff x="2699792" y="1412776"/>
            <a:chExt cx="4178610" cy="3224196"/>
          </a:xfrm>
          <a:effectLst>
            <a:outerShdw blurRad="266700" dir="5400000" algn="t" rotWithShape="0">
              <a:prstClr val="black"/>
            </a:outerShdw>
          </a:effectLst>
        </p:grpSpPr>
        <p:sp>
          <p:nvSpPr>
            <p:cNvPr id="8" name="Freeform 77"/>
            <p:cNvSpPr>
              <a:spLocks noEditPoints="1"/>
            </p:cNvSpPr>
            <p:nvPr/>
          </p:nvSpPr>
          <p:spPr bwMode="auto">
            <a:xfrm>
              <a:off x="4326358" y="1412776"/>
              <a:ext cx="1102484" cy="2030670"/>
            </a:xfrm>
            <a:custGeom>
              <a:avLst/>
              <a:gdLst/>
              <a:ahLst/>
              <a:cxnLst>
                <a:cxn ang="0">
                  <a:pos x="0" y="2777"/>
                </a:cxn>
                <a:cxn ang="0">
                  <a:pos x="489" y="2291"/>
                </a:cxn>
                <a:cxn ang="0">
                  <a:pos x="489" y="4824"/>
                </a:cxn>
                <a:cxn ang="0">
                  <a:pos x="1115" y="5080"/>
                </a:cxn>
                <a:cxn ang="0">
                  <a:pos x="1678" y="4824"/>
                </a:cxn>
                <a:cxn ang="0">
                  <a:pos x="1678" y="0"/>
                </a:cxn>
                <a:cxn ang="0">
                  <a:pos x="0" y="1459"/>
                </a:cxn>
                <a:cxn ang="0">
                  <a:pos x="0" y="2777"/>
                </a:cxn>
                <a:cxn ang="0">
                  <a:pos x="2336" y="729"/>
                </a:cxn>
                <a:cxn ang="0">
                  <a:pos x="1915" y="1150"/>
                </a:cxn>
                <a:cxn ang="0">
                  <a:pos x="2336" y="1572"/>
                </a:cxn>
                <a:cxn ang="0">
                  <a:pos x="2758" y="1150"/>
                </a:cxn>
                <a:cxn ang="0">
                  <a:pos x="2336" y="729"/>
                </a:cxn>
              </a:cxnLst>
              <a:rect l="0" t="0" r="r" b="b"/>
              <a:pathLst>
                <a:path w="2758" h="5080">
                  <a:moveTo>
                    <a:pt x="0" y="2777"/>
                  </a:moveTo>
                  <a:cubicBezTo>
                    <a:pt x="489" y="2291"/>
                    <a:pt x="489" y="2291"/>
                    <a:pt x="489" y="2291"/>
                  </a:cubicBezTo>
                  <a:cubicBezTo>
                    <a:pt x="489" y="4824"/>
                    <a:pt x="489" y="4824"/>
                    <a:pt x="489" y="4824"/>
                  </a:cubicBezTo>
                  <a:cubicBezTo>
                    <a:pt x="489" y="4824"/>
                    <a:pt x="958" y="4925"/>
                    <a:pt x="1115" y="5080"/>
                  </a:cubicBezTo>
                  <a:cubicBezTo>
                    <a:pt x="1246" y="4925"/>
                    <a:pt x="1678" y="4824"/>
                    <a:pt x="1678" y="4824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0" y="1459"/>
                    <a:pt x="0" y="1459"/>
                    <a:pt x="0" y="1459"/>
                  </a:cubicBezTo>
                  <a:lnTo>
                    <a:pt x="0" y="2777"/>
                  </a:lnTo>
                  <a:close/>
                  <a:moveTo>
                    <a:pt x="2336" y="729"/>
                  </a:moveTo>
                  <a:cubicBezTo>
                    <a:pt x="2104" y="729"/>
                    <a:pt x="1915" y="918"/>
                    <a:pt x="1915" y="1150"/>
                  </a:cubicBezTo>
                  <a:cubicBezTo>
                    <a:pt x="1915" y="1383"/>
                    <a:pt x="2104" y="1572"/>
                    <a:pt x="2336" y="1572"/>
                  </a:cubicBezTo>
                  <a:cubicBezTo>
                    <a:pt x="2569" y="1572"/>
                    <a:pt x="2758" y="1383"/>
                    <a:pt x="2758" y="1150"/>
                  </a:cubicBezTo>
                  <a:cubicBezTo>
                    <a:pt x="2758" y="918"/>
                    <a:pt x="2569" y="729"/>
                    <a:pt x="2336" y="729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  <p:sp>
          <p:nvSpPr>
            <p:cNvPr id="9" name="Freeform 78"/>
            <p:cNvSpPr>
              <a:spLocks/>
            </p:cNvSpPr>
            <p:nvPr/>
          </p:nvSpPr>
          <p:spPr bwMode="auto">
            <a:xfrm>
              <a:off x="2904044" y="3281161"/>
              <a:ext cx="3753692" cy="250111"/>
            </a:xfrm>
            <a:custGeom>
              <a:avLst/>
              <a:gdLst/>
              <a:ahLst/>
              <a:cxnLst>
                <a:cxn ang="0">
                  <a:pos x="9353" y="213"/>
                </a:cxn>
                <a:cxn ang="0">
                  <a:pos x="9286" y="144"/>
                </a:cxn>
                <a:cxn ang="0">
                  <a:pos x="9140" y="180"/>
                </a:cxn>
                <a:cxn ang="0">
                  <a:pos x="8664" y="318"/>
                </a:cxn>
                <a:cxn ang="0">
                  <a:pos x="8092" y="325"/>
                </a:cxn>
                <a:cxn ang="0">
                  <a:pos x="7479" y="224"/>
                </a:cxn>
                <a:cxn ang="0">
                  <a:pos x="7169" y="145"/>
                </a:cxn>
                <a:cxn ang="0">
                  <a:pos x="6842" y="71"/>
                </a:cxn>
                <a:cxn ang="0">
                  <a:pos x="5586" y="161"/>
                </a:cxn>
                <a:cxn ang="0">
                  <a:pos x="4696" y="626"/>
                </a:cxn>
                <a:cxn ang="0">
                  <a:pos x="3803" y="166"/>
                </a:cxn>
                <a:cxn ang="0">
                  <a:pos x="2549" y="76"/>
                </a:cxn>
                <a:cxn ang="0">
                  <a:pos x="2223" y="149"/>
                </a:cxn>
                <a:cxn ang="0">
                  <a:pos x="1912" y="228"/>
                </a:cxn>
                <a:cxn ang="0">
                  <a:pos x="1299" y="327"/>
                </a:cxn>
                <a:cxn ang="0">
                  <a:pos x="728" y="318"/>
                </a:cxn>
                <a:cxn ang="0">
                  <a:pos x="253" y="180"/>
                </a:cxn>
                <a:cxn ang="0">
                  <a:pos x="40" y="213"/>
                </a:cxn>
                <a:cxn ang="0">
                  <a:pos x="6" y="304"/>
                </a:cxn>
                <a:cxn ang="0">
                  <a:pos x="137" y="421"/>
                </a:cxn>
                <a:cxn ang="0">
                  <a:pos x="698" y="575"/>
                </a:cxn>
                <a:cxn ang="0">
                  <a:pos x="1326" y="561"/>
                </a:cxn>
                <a:cxn ang="0">
                  <a:pos x="1965" y="423"/>
                </a:cxn>
                <a:cxn ang="0">
                  <a:pos x="2279" y="323"/>
                </a:cxn>
                <a:cxn ang="0">
                  <a:pos x="2582" y="235"/>
                </a:cxn>
                <a:cxn ang="0">
                  <a:pos x="3787" y="238"/>
                </a:cxn>
                <a:cxn ang="0">
                  <a:pos x="4696" y="626"/>
                </a:cxn>
                <a:cxn ang="0">
                  <a:pos x="4696" y="626"/>
                </a:cxn>
                <a:cxn ang="0">
                  <a:pos x="4696" y="626"/>
                </a:cxn>
                <a:cxn ang="0">
                  <a:pos x="4696" y="626"/>
                </a:cxn>
                <a:cxn ang="0">
                  <a:pos x="4696" y="626"/>
                </a:cxn>
                <a:cxn ang="0">
                  <a:pos x="5607" y="232"/>
                </a:cxn>
                <a:cxn ang="0">
                  <a:pos x="6814" y="231"/>
                </a:cxn>
                <a:cxn ang="0">
                  <a:pos x="7116" y="320"/>
                </a:cxn>
                <a:cxn ang="0">
                  <a:pos x="7430" y="421"/>
                </a:cxn>
                <a:cxn ang="0">
                  <a:pos x="8067" y="559"/>
                </a:cxn>
                <a:cxn ang="0">
                  <a:pos x="8695" y="574"/>
                </a:cxn>
                <a:cxn ang="0">
                  <a:pos x="9255" y="421"/>
                </a:cxn>
                <a:cxn ang="0">
                  <a:pos x="9382" y="307"/>
                </a:cxn>
                <a:cxn ang="0">
                  <a:pos x="9353" y="213"/>
                </a:cxn>
              </a:cxnLst>
              <a:rect l="0" t="0" r="r" b="b"/>
              <a:pathLst>
                <a:path w="9390" h="626">
                  <a:moveTo>
                    <a:pt x="9353" y="213"/>
                  </a:moveTo>
                  <a:cubicBezTo>
                    <a:pt x="9333" y="182"/>
                    <a:pt x="9315" y="154"/>
                    <a:pt x="9286" y="144"/>
                  </a:cubicBezTo>
                  <a:cubicBezTo>
                    <a:pt x="9255" y="134"/>
                    <a:pt x="9215" y="144"/>
                    <a:pt x="9140" y="180"/>
                  </a:cubicBezTo>
                  <a:cubicBezTo>
                    <a:pt x="9003" y="246"/>
                    <a:pt x="8842" y="294"/>
                    <a:pt x="8664" y="318"/>
                  </a:cubicBezTo>
                  <a:cubicBezTo>
                    <a:pt x="8486" y="342"/>
                    <a:pt x="8292" y="342"/>
                    <a:pt x="8092" y="325"/>
                  </a:cubicBezTo>
                  <a:cubicBezTo>
                    <a:pt x="7892" y="307"/>
                    <a:pt x="7686" y="272"/>
                    <a:pt x="7479" y="224"/>
                  </a:cubicBezTo>
                  <a:cubicBezTo>
                    <a:pt x="7376" y="201"/>
                    <a:pt x="7272" y="174"/>
                    <a:pt x="7169" y="145"/>
                  </a:cubicBezTo>
                  <a:cubicBezTo>
                    <a:pt x="7063" y="114"/>
                    <a:pt x="6952" y="88"/>
                    <a:pt x="6842" y="71"/>
                  </a:cubicBezTo>
                  <a:cubicBezTo>
                    <a:pt x="6400" y="0"/>
                    <a:pt x="5959" y="49"/>
                    <a:pt x="5586" y="161"/>
                  </a:cubicBezTo>
                  <a:cubicBezTo>
                    <a:pt x="5212" y="273"/>
                    <a:pt x="4900" y="443"/>
                    <a:pt x="4696" y="626"/>
                  </a:cubicBezTo>
                  <a:cubicBezTo>
                    <a:pt x="4489" y="445"/>
                    <a:pt x="4176" y="276"/>
                    <a:pt x="3803" y="166"/>
                  </a:cubicBezTo>
                  <a:cubicBezTo>
                    <a:pt x="3430" y="55"/>
                    <a:pt x="2990" y="6"/>
                    <a:pt x="2549" y="76"/>
                  </a:cubicBezTo>
                  <a:cubicBezTo>
                    <a:pt x="2439" y="93"/>
                    <a:pt x="2328" y="119"/>
                    <a:pt x="2223" y="149"/>
                  </a:cubicBezTo>
                  <a:cubicBezTo>
                    <a:pt x="2119" y="178"/>
                    <a:pt x="2016" y="205"/>
                    <a:pt x="1912" y="228"/>
                  </a:cubicBezTo>
                  <a:cubicBezTo>
                    <a:pt x="1706" y="275"/>
                    <a:pt x="1499" y="310"/>
                    <a:pt x="1299" y="327"/>
                  </a:cubicBezTo>
                  <a:cubicBezTo>
                    <a:pt x="1099" y="344"/>
                    <a:pt x="906" y="342"/>
                    <a:pt x="728" y="318"/>
                  </a:cubicBezTo>
                  <a:cubicBezTo>
                    <a:pt x="551" y="294"/>
                    <a:pt x="389" y="246"/>
                    <a:pt x="253" y="180"/>
                  </a:cubicBezTo>
                  <a:cubicBezTo>
                    <a:pt x="116" y="110"/>
                    <a:pt x="81" y="150"/>
                    <a:pt x="40" y="213"/>
                  </a:cubicBezTo>
                  <a:cubicBezTo>
                    <a:pt x="20" y="244"/>
                    <a:pt x="0" y="271"/>
                    <a:pt x="6" y="304"/>
                  </a:cubicBezTo>
                  <a:cubicBezTo>
                    <a:pt x="13" y="336"/>
                    <a:pt x="46" y="376"/>
                    <a:pt x="137" y="421"/>
                  </a:cubicBezTo>
                  <a:cubicBezTo>
                    <a:pt x="302" y="500"/>
                    <a:pt x="495" y="553"/>
                    <a:pt x="698" y="575"/>
                  </a:cubicBezTo>
                  <a:cubicBezTo>
                    <a:pt x="900" y="597"/>
                    <a:pt x="1113" y="589"/>
                    <a:pt x="1326" y="561"/>
                  </a:cubicBezTo>
                  <a:cubicBezTo>
                    <a:pt x="1539" y="533"/>
                    <a:pt x="1754" y="484"/>
                    <a:pt x="1965" y="423"/>
                  </a:cubicBezTo>
                  <a:cubicBezTo>
                    <a:pt x="2071" y="393"/>
                    <a:pt x="2175" y="359"/>
                    <a:pt x="2279" y="323"/>
                  </a:cubicBezTo>
                  <a:cubicBezTo>
                    <a:pt x="2380" y="287"/>
                    <a:pt x="2479" y="258"/>
                    <a:pt x="2582" y="235"/>
                  </a:cubicBezTo>
                  <a:cubicBezTo>
                    <a:pt x="2991" y="142"/>
                    <a:pt x="3416" y="157"/>
                    <a:pt x="3787" y="238"/>
                  </a:cubicBezTo>
                  <a:cubicBezTo>
                    <a:pt x="4158" y="319"/>
                    <a:pt x="4478" y="461"/>
                    <a:pt x="4696" y="626"/>
                  </a:cubicBezTo>
                  <a:cubicBezTo>
                    <a:pt x="4696" y="626"/>
                    <a:pt x="4696" y="626"/>
                    <a:pt x="4696" y="626"/>
                  </a:cubicBezTo>
                  <a:cubicBezTo>
                    <a:pt x="4696" y="626"/>
                    <a:pt x="4696" y="626"/>
                    <a:pt x="4696" y="626"/>
                  </a:cubicBezTo>
                  <a:cubicBezTo>
                    <a:pt x="4696" y="626"/>
                    <a:pt x="4696" y="626"/>
                    <a:pt x="4696" y="626"/>
                  </a:cubicBezTo>
                  <a:cubicBezTo>
                    <a:pt x="4696" y="626"/>
                    <a:pt x="4696" y="626"/>
                    <a:pt x="4696" y="626"/>
                  </a:cubicBezTo>
                  <a:cubicBezTo>
                    <a:pt x="4914" y="457"/>
                    <a:pt x="5235" y="313"/>
                    <a:pt x="5607" y="232"/>
                  </a:cubicBezTo>
                  <a:cubicBezTo>
                    <a:pt x="5978" y="150"/>
                    <a:pt x="6405" y="136"/>
                    <a:pt x="6814" y="231"/>
                  </a:cubicBezTo>
                  <a:cubicBezTo>
                    <a:pt x="6917" y="254"/>
                    <a:pt x="7016" y="284"/>
                    <a:pt x="7116" y="320"/>
                  </a:cubicBezTo>
                  <a:cubicBezTo>
                    <a:pt x="7220" y="356"/>
                    <a:pt x="7325" y="390"/>
                    <a:pt x="7430" y="421"/>
                  </a:cubicBezTo>
                  <a:cubicBezTo>
                    <a:pt x="7641" y="482"/>
                    <a:pt x="7855" y="531"/>
                    <a:pt x="8067" y="559"/>
                  </a:cubicBezTo>
                  <a:cubicBezTo>
                    <a:pt x="8280" y="588"/>
                    <a:pt x="8492" y="596"/>
                    <a:pt x="8695" y="574"/>
                  </a:cubicBezTo>
                  <a:cubicBezTo>
                    <a:pt x="8898" y="553"/>
                    <a:pt x="9090" y="500"/>
                    <a:pt x="9255" y="421"/>
                  </a:cubicBezTo>
                  <a:cubicBezTo>
                    <a:pt x="9340" y="379"/>
                    <a:pt x="9373" y="340"/>
                    <a:pt x="9382" y="307"/>
                  </a:cubicBezTo>
                  <a:cubicBezTo>
                    <a:pt x="9390" y="273"/>
                    <a:pt x="9373" y="244"/>
                    <a:pt x="9353" y="213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  <p:sp>
          <p:nvSpPr>
            <p:cNvPr id="10" name="Freeform 79"/>
            <p:cNvSpPr>
              <a:spLocks noEditPoints="1"/>
            </p:cNvSpPr>
            <p:nvPr/>
          </p:nvSpPr>
          <p:spPr bwMode="auto">
            <a:xfrm>
              <a:off x="2739052" y="3377787"/>
              <a:ext cx="4079276" cy="315769"/>
            </a:xfrm>
            <a:custGeom>
              <a:avLst/>
              <a:gdLst/>
              <a:ahLst/>
              <a:cxnLst>
                <a:cxn ang="0">
                  <a:pos x="3447" y="19"/>
                </a:cxn>
                <a:cxn ang="0">
                  <a:pos x="2753" y="159"/>
                </a:cxn>
                <a:cxn ang="0">
                  <a:pos x="2585" y="223"/>
                </a:cxn>
                <a:cxn ang="0">
                  <a:pos x="2425" y="285"/>
                </a:cxn>
                <a:cxn ang="0">
                  <a:pos x="2099" y="387"/>
                </a:cxn>
                <a:cxn ang="0">
                  <a:pos x="1445" y="490"/>
                </a:cxn>
                <a:cxn ang="0">
                  <a:pos x="311" y="279"/>
                </a:cxn>
                <a:cxn ang="0">
                  <a:pos x="80" y="324"/>
                </a:cxn>
                <a:cxn ang="0">
                  <a:pos x="192" y="542"/>
                </a:cxn>
                <a:cxn ang="0">
                  <a:pos x="1464" y="744"/>
                </a:cxn>
                <a:cxn ang="0">
                  <a:pos x="2163" y="596"/>
                </a:cxn>
                <a:cxn ang="0">
                  <a:pos x="2500" y="467"/>
                </a:cxn>
                <a:cxn ang="0">
                  <a:pos x="2663" y="392"/>
                </a:cxn>
                <a:cxn ang="0">
                  <a:pos x="2818" y="321"/>
                </a:cxn>
                <a:cxn ang="0">
                  <a:pos x="4096" y="151"/>
                </a:cxn>
                <a:cxn ang="0">
                  <a:pos x="5109" y="497"/>
                </a:cxn>
                <a:cxn ang="0">
                  <a:pos x="4108" y="72"/>
                </a:cxn>
                <a:cxn ang="0">
                  <a:pos x="3447" y="19"/>
                </a:cxn>
                <a:cxn ang="0">
                  <a:pos x="10138" y="324"/>
                </a:cxn>
                <a:cxn ang="0">
                  <a:pos x="9907" y="279"/>
                </a:cxn>
                <a:cxn ang="0">
                  <a:pos x="8772" y="488"/>
                </a:cxn>
                <a:cxn ang="0">
                  <a:pos x="8119" y="383"/>
                </a:cxn>
                <a:cxn ang="0">
                  <a:pos x="7793" y="280"/>
                </a:cxn>
                <a:cxn ang="0">
                  <a:pos x="7633" y="218"/>
                </a:cxn>
                <a:cxn ang="0">
                  <a:pos x="7465" y="153"/>
                </a:cxn>
                <a:cxn ang="0">
                  <a:pos x="6769" y="13"/>
                </a:cxn>
                <a:cxn ang="0">
                  <a:pos x="6107" y="67"/>
                </a:cxn>
                <a:cxn ang="0">
                  <a:pos x="5109" y="497"/>
                </a:cxn>
                <a:cxn ang="0">
                  <a:pos x="6124" y="145"/>
                </a:cxn>
                <a:cxn ang="0">
                  <a:pos x="7404" y="317"/>
                </a:cxn>
                <a:cxn ang="0">
                  <a:pos x="7559" y="389"/>
                </a:cxn>
                <a:cxn ang="0">
                  <a:pos x="7722" y="464"/>
                </a:cxn>
                <a:cxn ang="0">
                  <a:pos x="8058" y="593"/>
                </a:cxn>
                <a:cxn ang="0">
                  <a:pos x="8755" y="742"/>
                </a:cxn>
                <a:cxn ang="0">
                  <a:pos x="10026" y="542"/>
                </a:cxn>
                <a:cxn ang="0">
                  <a:pos x="10138" y="324"/>
                </a:cxn>
              </a:cxnLst>
              <a:rect l="0" t="0" r="r" b="b"/>
              <a:pathLst>
                <a:path w="10205" h="790">
                  <a:moveTo>
                    <a:pt x="3447" y="19"/>
                  </a:moveTo>
                  <a:cubicBezTo>
                    <a:pt x="3216" y="32"/>
                    <a:pt x="2980" y="79"/>
                    <a:pt x="2753" y="159"/>
                  </a:cubicBezTo>
                  <a:cubicBezTo>
                    <a:pt x="2696" y="178"/>
                    <a:pt x="2639" y="201"/>
                    <a:pt x="2585" y="223"/>
                  </a:cubicBezTo>
                  <a:cubicBezTo>
                    <a:pt x="2532" y="245"/>
                    <a:pt x="2478" y="265"/>
                    <a:pt x="2425" y="285"/>
                  </a:cubicBezTo>
                  <a:cubicBezTo>
                    <a:pt x="2317" y="323"/>
                    <a:pt x="2208" y="358"/>
                    <a:pt x="2099" y="387"/>
                  </a:cubicBezTo>
                  <a:cubicBezTo>
                    <a:pt x="1880" y="444"/>
                    <a:pt x="1659" y="480"/>
                    <a:pt x="1445" y="490"/>
                  </a:cubicBezTo>
                  <a:cubicBezTo>
                    <a:pt x="1016" y="511"/>
                    <a:pt x="619" y="421"/>
                    <a:pt x="311" y="279"/>
                  </a:cubicBezTo>
                  <a:cubicBezTo>
                    <a:pt x="155" y="206"/>
                    <a:pt x="120" y="253"/>
                    <a:pt x="80" y="324"/>
                  </a:cubicBezTo>
                  <a:cubicBezTo>
                    <a:pt x="42" y="392"/>
                    <a:pt x="0" y="450"/>
                    <a:pt x="192" y="542"/>
                  </a:cubicBezTo>
                  <a:cubicBezTo>
                    <a:pt x="541" y="703"/>
                    <a:pt x="996" y="790"/>
                    <a:pt x="1464" y="744"/>
                  </a:cubicBezTo>
                  <a:cubicBezTo>
                    <a:pt x="1698" y="722"/>
                    <a:pt x="1934" y="671"/>
                    <a:pt x="2163" y="596"/>
                  </a:cubicBezTo>
                  <a:cubicBezTo>
                    <a:pt x="2277" y="558"/>
                    <a:pt x="2390" y="515"/>
                    <a:pt x="2500" y="467"/>
                  </a:cubicBezTo>
                  <a:cubicBezTo>
                    <a:pt x="2555" y="443"/>
                    <a:pt x="2610" y="418"/>
                    <a:pt x="2663" y="392"/>
                  </a:cubicBezTo>
                  <a:cubicBezTo>
                    <a:pt x="2716" y="367"/>
                    <a:pt x="2766" y="343"/>
                    <a:pt x="2818" y="321"/>
                  </a:cubicBezTo>
                  <a:cubicBezTo>
                    <a:pt x="3233" y="141"/>
                    <a:pt x="3692" y="91"/>
                    <a:pt x="4096" y="151"/>
                  </a:cubicBezTo>
                  <a:cubicBezTo>
                    <a:pt x="4503" y="207"/>
                    <a:pt x="4850" y="358"/>
                    <a:pt x="5109" y="497"/>
                  </a:cubicBezTo>
                  <a:cubicBezTo>
                    <a:pt x="4859" y="340"/>
                    <a:pt x="4522" y="161"/>
                    <a:pt x="4108" y="72"/>
                  </a:cubicBezTo>
                  <a:cubicBezTo>
                    <a:pt x="3901" y="27"/>
                    <a:pt x="3677" y="6"/>
                    <a:pt x="3447" y="19"/>
                  </a:cubicBezTo>
                  <a:close/>
                  <a:moveTo>
                    <a:pt x="10138" y="324"/>
                  </a:moveTo>
                  <a:cubicBezTo>
                    <a:pt x="10098" y="253"/>
                    <a:pt x="10075" y="200"/>
                    <a:pt x="9907" y="279"/>
                  </a:cubicBezTo>
                  <a:cubicBezTo>
                    <a:pt x="9599" y="421"/>
                    <a:pt x="9201" y="511"/>
                    <a:pt x="8772" y="488"/>
                  </a:cubicBezTo>
                  <a:cubicBezTo>
                    <a:pt x="8558" y="477"/>
                    <a:pt x="8338" y="441"/>
                    <a:pt x="8119" y="383"/>
                  </a:cubicBezTo>
                  <a:cubicBezTo>
                    <a:pt x="8010" y="354"/>
                    <a:pt x="7901" y="319"/>
                    <a:pt x="7793" y="280"/>
                  </a:cubicBezTo>
                  <a:cubicBezTo>
                    <a:pt x="7740" y="260"/>
                    <a:pt x="7686" y="240"/>
                    <a:pt x="7633" y="218"/>
                  </a:cubicBezTo>
                  <a:cubicBezTo>
                    <a:pt x="7579" y="195"/>
                    <a:pt x="7521" y="172"/>
                    <a:pt x="7465" y="153"/>
                  </a:cubicBezTo>
                  <a:cubicBezTo>
                    <a:pt x="7237" y="73"/>
                    <a:pt x="7000" y="25"/>
                    <a:pt x="6769" y="13"/>
                  </a:cubicBezTo>
                  <a:cubicBezTo>
                    <a:pt x="6538" y="0"/>
                    <a:pt x="6313" y="22"/>
                    <a:pt x="6107" y="67"/>
                  </a:cubicBezTo>
                  <a:cubicBezTo>
                    <a:pt x="5692" y="157"/>
                    <a:pt x="5356" y="338"/>
                    <a:pt x="5109" y="497"/>
                  </a:cubicBezTo>
                  <a:cubicBezTo>
                    <a:pt x="5368" y="354"/>
                    <a:pt x="5716" y="201"/>
                    <a:pt x="6124" y="145"/>
                  </a:cubicBezTo>
                  <a:cubicBezTo>
                    <a:pt x="6530" y="84"/>
                    <a:pt x="6989" y="136"/>
                    <a:pt x="7404" y="317"/>
                  </a:cubicBezTo>
                  <a:cubicBezTo>
                    <a:pt x="7457" y="339"/>
                    <a:pt x="7506" y="363"/>
                    <a:pt x="7559" y="389"/>
                  </a:cubicBezTo>
                  <a:cubicBezTo>
                    <a:pt x="7613" y="415"/>
                    <a:pt x="7667" y="440"/>
                    <a:pt x="7722" y="464"/>
                  </a:cubicBezTo>
                  <a:cubicBezTo>
                    <a:pt x="7832" y="512"/>
                    <a:pt x="7944" y="555"/>
                    <a:pt x="8058" y="593"/>
                  </a:cubicBezTo>
                  <a:cubicBezTo>
                    <a:pt x="8286" y="668"/>
                    <a:pt x="8522" y="720"/>
                    <a:pt x="8755" y="742"/>
                  </a:cubicBezTo>
                  <a:cubicBezTo>
                    <a:pt x="9222" y="789"/>
                    <a:pt x="9677" y="703"/>
                    <a:pt x="10026" y="542"/>
                  </a:cubicBezTo>
                  <a:cubicBezTo>
                    <a:pt x="10205" y="457"/>
                    <a:pt x="10176" y="392"/>
                    <a:pt x="10138" y="324"/>
                  </a:cubicBez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  <p:sp>
          <p:nvSpPr>
            <p:cNvPr id="11" name="Freeform 80"/>
            <p:cNvSpPr>
              <a:spLocks noEditPoints="1"/>
            </p:cNvSpPr>
            <p:nvPr/>
          </p:nvSpPr>
          <p:spPr bwMode="auto">
            <a:xfrm>
              <a:off x="2699792" y="3783583"/>
              <a:ext cx="4178610" cy="468069"/>
            </a:xfrm>
            <a:custGeom>
              <a:avLst/>
              <a:gdLst/>
              <a:ahLst/>
              <a:cxnLst>
                <a:cxn ang="0">
                  <a:pos x="259" y="40"/>
                </a:cxn>
                <a:cxn ang="0">
                  <a:pos x="250" y="567"/>
                </a:cxn>
                <a:cxn ang="0">
                  <a:pos x="465" y="502"/>
                </a:cxn>
                <a:cxn ang="0">
                  <a:pos x="423" y="303"/>
                </a:cxn>
                <a:cxn ang="0">
                  <a:pos x="1240" y="878"/>
                </a:cxn>
                <a:cxn ang="0">
                  <a:pos x="1274" y="578"/>
                </a:cxn>
                <a:cxn ang="0">
                  <a:pos x="865" y="522"/>
                </a:cxn>
                <a:cxn ang="0">
                  <a:pos x="1586" y="899"/>
                </a:cxn>
                <a:cxn ang="0">
                  <a:pos x="1414" y="976"/>
                </a:cxn>
                <a:cxn ang="0">
                  <a:pos x="1948" y="468"/>
                </a:cxn>
                <a:cxn ang="0">
                  <a:pos x="1748" y="679"/>
                </a:cxn>
                <a:cxn ang="0">
                  <a:pos x="1754" y="535"/>
                </a:cxn>
                <a:cxn ang="0">
                  <a:pos x="2072" y="282"/>
                </a:cxn>
                <a:cxn ang="0">
                  <a:pos x="2272" y="108"/>
                </a:cxn>
                <a:cxn ang="0">
                  <a:pos x="2763" y="437"/>
                </a:cxn>
                <a:cxn ang="0">
                  <a:pos x="2637" y="731"/>
                </a:cxn>
                <a:cxn ang="0">
                  <a:pos x="2823" y="716"/>
                </a:cxn>
                <a:cxn ang="0">
                  <a:pos x="2854" y="282"/>
                </a:cxn>
                <a:cxn ang="0">
                  <a:pos x="3137" y="917"/>
                </a:cxn>
                <a:cxn ang="0">
                  <a:pos x="3126" y="424"/>
                </a:cxn>
                <a:cxn ang="0">
                  <a:pos x="3519" y="396"/>
                </a:cxn>
                <a:cxn ang="0">
                  <a:pos x="3345" y="904"/>
                </a:cxn>
                <a:cxn ang="0">
                  <a:pos x="3728" y="452"/>
                </a:cxn>
                <a:cxn ang="0">
                  <a:pos x="3762" y="597"/>
                </a:cxn>
                <a:cxn ang="0">
                  <a:pos x="3962" y="592"/>
                </a:cxn>
                <a:cxn ang="0">
                  <a:pos x="5136" y="0"/>
                </a:cxn>
                <a:cxn ang="0">
                  <a:pos x="4957" y="918"/>
                </a:cxn>
                <a:cxn ang="0">
                  <a:pos x="5330" y="718"/>
                </a:cxn>
                <a:cxn ang="0">
                  <a:pos x="4887" y="592"/>
                </a:cxn>
                <a:cxn ang="0">
                  <a:pos x="5733" y="267"/>
                </a:cxn>
                <a:cxn ang="0">
                  <a:pos x="5778" y="773"/>
                </a:cxn>
                <a:cxn ang="0">
                  <a:pos x="5601" y="522"/>
                </a:cxn>
                <a:cxn ang="0">
                  <a:pos x="6521" y="904"/>
                </a:cxn>
                <a:cxn ang="0">
                  <a:pos x="7265" y="297"/>
                </a:cxn>
                <a:cxn ang="0">
                  <a:pos x="6818" y="366"/>
                </a:cxn>
                <a:cxn ang="0">
                  <a:pos x="6839" y="904"/>
                </a:cxn>
                <a:cxn ang="0">
                  <a:pos x="7028" y="904"/>
                </a:cxn>
                <a:cxn ang="0">
                  <a:pos x="7405" y="566"/>
                </a:cxn>
                <a:cxn ang="0">
                  <a:pos x="8206" y="10"/>
                </a:cxn>
                <a:cxn ang="0">
                  <a:pos x="8013" y="266"/>
                </a:cxn>
                <a:cxn ang="0">
                  <a:pos x="8006" y="780"/>
                </a:cxn>
                <a:cxn ang="0">
                  <a:pos x="8720" y="571"/>
                </a:cxn>
                <a:cxn ang="0">
                  <a:pos x="8352" y="282"/>
                </a:cxn>
                <a:cxn ang="0">
                  <a:pos x="8720" y="571"/>
                </a:cxn>
                <a:cxn ang="0">
                  <a:pos x="9558" y="746"/>
                </a:cxn>
                <a:cxn ang="0">
                  <a:pos x="9340" y="267"/>
                </a:cxn>
                <a:cxn ang="0">
                  <a:pos x="9702" y="904"/>
                </a:cxn>
                <a:cxn ang="0">
                  <a:pos x="9800" y="12"/>
                </a:cxn>
                <a:cxn ang="0">
                  <a:pos x="10285" y="524"/>
                </a:cxn>
                <a:cxn ang="0">
                  <a:pos x="10252" y="266"/>
                </a:cxn>
                <a:cxn ang="0">
                  <a:pos x="10018" y="736"/>
                </a:cxn>
              </a:cxnLst>
              <a:rect l="0" t="0" r="r" b="b"/>
              <a:pathLst>
                <a:path w="10453" h="1171">
                  <a:moveTo>
                    <a:pt x="465" y="502"/>
                  </a:moveTo>
                  <a:cubicBezTo>
                    <a:pt x="465" y="498"/>
                    <a:pt x="465" y="498"/>
                    <a:pt x="465" y="498"/>
                  </a:cubicBezTo>
                  <a:cubicBezTo>
                    <a:pt x="539" y="471"/>
                    <a:pt x="617" y="396"/>
                    <a:pt x="617" y="288"/>
                  </a:cubicBezTo>
                  <a:cubicBezTo>
                    <a:pt x="617" y="209"/>
                    <a:pt x="589" y="148"/>
                    <a:pt x="537" y="107"/>
                  </a:cubicBezTo>
                  <a:cubicBezTo>
                    <a:pt x="475" y="59"/>
                    <a:pt x="386" y="40"/>
                    <a:pt x="259" y="40"/>
                  </a:cubicBezTo>
                  <a:cubicBezTo>
                    <a:pt x="154" y="40"/>
                    <a:pt x="63" y="47"/>
                    <a:pt x="0" y="57"/>
                  </a:cubicBezTo>
                  <a:cubicBezTo>
                    <a:pt x="0" y="904"/>
                    <a:pt x="0" y="904"/>
                    <a:pt x="0" y="904"/>
                  </a:cubicBezTo>
                  <a:cubicBezTo>
                    <a:pt x="193" y="904"/>
                    <a:pt x="193" y="904"/>
                    <a:pt x="193" y="904"/>
                  </a:cubicBezTo>
                  <a:cubicBezTo>
                    <a:pt x="193" y="567"/>
                    <a:pt x="193" y="567"/>
                    <a:pt x="193" y="567"/>
                  </a:cubicBezTo>
                  <a:cubicBezTo>
                    <a:pt x="250" y="567"/>
                    <a:pt x="250" y="567"/>
                    <a:pt x="250" y="567"/>
                  </a:cubicBezTo>
                  <a:cubicBezTo>
                    <a:pt x="330" y="568"/>
                    <a:pt x="367" y="596"/>
                    <a:pt x="391" y="704"/>
                  </a:cubicBezTo>
                  <a:cubicBezTo>
                    <a:pt x="416" y="810"/>
                    <a:pt x="437" y="879"/>
                    <a:pt x="450" y="904"/>
                  </a:cubicBezTo>
                  <a:cubicBezTo>
                    <a:pt x="649" y="904"/>
                    <a:pt x="649" y="904"/>
                    <a:pt x="649" y="904"/>
                  </a:cubicBezTo>
                  <a:cubicBezTo>
                    <a:pt x="632" y="871"/>
                    <a:pt x="607" y="759"/>
                    <a:pt x="580" y="661"/>
                  </a:cubicBezTo>
                  <a:cubicBezTo>
                    <a:pt x="558" y="582"/>
                    <a:pt x="525" y="526"/>
                    <a:pt x="465" y="502"/>
                  </a:cubicBezTo>
                  <a:close/>
                  <a:moveTo>
                    <a:pt x="269" y="427"/>
                  </a:moveTo>
                  <a:cubicBezTo>
                    <a:pt x="193" y="427"/>
                    <a:pt x="193" y="427"/>
                    <a:pt x="193" y="427"/>
                  </a:cubicBezTo>
                  <a:cubicBezTo>
                    <a:pt x="193" y="191"/>
                    <a:pt x="193" y="191"/>
                    <a:pt x="193" y="191"/>
                  </a:cubicBezTo>
                  <a:cubicBezTo>
                    <a:pt x="207" y="187"/>
                    <a:pt x="233" y="185"/>
                    <a:pt x="281" y="185"/>
                  </a:cubicBezTo>
                  <a:cubicBezTo>
                    <a:pt x="370" y="185"/>
                    <a:pt x="423" y="226"/>
                    <a:pt x="423" y="303"/>
                  </a:cubicBezTo>
                  <a:cubicBezTo>
                    <a:pt x="423" y="378"/>
                    <a:pt x="366" y="427"/>
                    <a:pt x="269" y="427"/>
                  </a:cubicBezTo>
                  <a:close/>
                  <a:moveTo>
                    <a:pt x="996" y="267"/>
                  </a:moveTo>
                  <a:cubicBezTo>
                    <a:pt x="780" y="267"/>
                    <a:pt x="682" y="442"/>
                    <a:pt x="682" y="600"/>
                  </a:cubicBezTo>
                  <a:cubicBezTo>
                    <a:pt x="682" y="795"/>
                    <a:pt x="803" y="917"/>
                    <a:pt x="1014" y="917"/>
                  </a:cubicBezTo>
                  <a:cubicBezTo>
                    <a:pt x="1098" y="917"/>
                    <a:pt x="1176" y="904"/>
                    <a:pt x="1240" y="878"/>
                  </a:cubicBezTo>
                  <a:cubicBezTo>
                    <a:pt x="1214" y="746"/>
                    <a:pt x="1214" y="746"/>
                    <a:pt x="1214" y="746"/>
                  </a:cubicBezTo>
                  <a:cubicBezTo>
                    <a:pt x="1162" y="764"/>
                    <a:pt x="1109" y="773"/>
                    <a:pt x="1042" y="773"/>
                  </a:cubicBezTo>
                  <a:cubicBezTo>
                    <a:pt x="952" y="773"/>
                    <a:pt x="872" y="735"/>
                    <a:pt x="867" y="655"/>
                  </a:cubicBezTo>
                  <a:cubicBezTo>
                    <a:pt x="1268" y="655"/>
                    <a:pt x="1268" y="655"/>
                    <a:pt x="1268" y="655"/>
                  </a:cubicBezTo>
                  <a:cubicBezTo>
                    <a:pt x="1270" y="641"/>
                    <a:pt x="1274" y="611"/>
                    <a:pt x="1274" y="578"/>
                  </a:cubicBezTo>
                  <a:cubicBezTo>
                    <a:pt x="1274" y="424"/>
                    <a:pt x="1198" y="267"/>
                    <a:pt x="996" y="267"/>
                  </a:cubicBezTo>
                  <a:close/>
                  <a:moveTo>
                    <a:pt x="865" y="522"/>
                  </a:moveTo>
                  <a:cubicBezTo>
                    <a:pt x="870" y="471"/>
                    <a:pt x="904" y="396"/>
                    <a:pt x="985" y="396"/>
                  </a:cubicBezTo>
                  <a:cubicBezTo>
                    <a:pt x="1074" y="396"/>
                    <a:pt x="1095" y="475"/>
                    <a:pt x="1095" y="522"/>
                  </a:cubicBezTo>
                  <a:lnTo>
                    <a:pt x="865" y="522"/>
                  </a:lnTo>
                  <a:close/>
                  <a:moveTo>
                    <a:pt x="1779" y="357"/>
                  </a:moveTo>
                  <a:cubicBezTo>
                    <a:pt x="1776" y="357"/>
                    <a:pt x="1776" y="357"/>
                    <a:pt x="1776" y="357"/>
                  </a:cubicBezTo>
                  <a:cubicBezTo>
                    <a:pt x="1744" y="304"/>
                    <a:pt x="1691" y="267"/>
                    <a:pt x="1605" y="267"/>
                  </a:cubicBezTo>
                  <a:cubicBezTo>
                    <a:pt x="1451" y="267"/>
                    <a:pt x="1323" y="395"/>
                    <a:pt x="1323" y="596"/>
                  </a:cubicBezTo>
                  <a:cubicBezTo>
                    <a:pt x="1323" y="774"/>
                    <a:pt x="1432" y="899"/>
                    <a:pt x="1586" y="899"/>
                  </a:cubicBezTo>
                  <a:cubicBezTo>
                    <a:pt x="1658" y="899"/>
                    <a:pt x="1718" y="870"/>
                    <a:pt x="1754" y="819"/>
                  </a:cubicBezTo>
                  <a:cubicBezTo>
                    <a:pt x="1757" y="819"/>
                    <a:pt x="1757" y="819"/>
                    <a:pt x="1757" y="819"/>
                  </a:cubicBezTo>
                  <a:cubicBezTo>
                    <a:pt x="1757" y="859"/>
                    <a:pt x="1757" y="859"/>
                    <a:pt x="1757" y="859"/>
                  </a:cubicBezTo>
                  <a:cubicBezTo>
                    <a:pt x="1757" y="974"/>
                    <a:pt x="1687" y="1023"/>
                    <a:pt x="1595" y="1023"/>
                  </a:cubicBezTo>
                  <a:cubicBezTo>
                    <a:pt x="1521" y="1023"/>
                    <a:pt x="1454" y="999"/>
                    <a:pt x="1414" y="976"/>
                  </a:cubicBezTo>
                  <a:cubicBezTo>
                    <a:pt x="1376" y="1123"/>
                    <a:pt x="1376" y="1123"/>
                    <a:pt x="1376" y="1123"/>
                  </a:cubicBezTo>
                  <a:cubicBezTo>
                    <a:pt x="1432" y="1154"/>
                    <a:pt x="1518" y="1171"/>
                    <a:pt x="1600" y="1171"/>
                  </a:cubicBezTo>
                  <a:cubicBezTo>
                    <a:pt x="1692" y="1171"/>
                    <a:pt x="1785" y="1153"/>
                    <a:pt x="1852" y="1094"/>
                  </a:cubicBezTo>
                  <a:cubicBezTo>
                    <a:pt x="1924" y="1032"/>
                    <a:pt x="1948" y="934"/>
                    <a:pt x="1948" y="814"/>
                  </a:cubicBezTo>
                  <a:cubicBezTo>
                    <a:pt x="1948" y="468"/>
                    <a:pt x="1948" y="468"/>
                    <a:pt x="1948" y="468"/>
                  </a:cubicBezTo>
                  <a:cubicBezTo>
                    <a:pt x="1948" y="375"/>
                    <a:pt x="1951" y="322"/>
                    <a:pt x="1953" y="282"/>
                  </a:cubicBezTo>
                  <a:cubicBezTo>
                    <a:pt x="1785" y="282"/>
                    <a:pt x="1785" y="282"/>
                    <a:pt x="1785" y="282"/>
                  </a:cubicBezTo>
                  <a:lnTo>
                    <a:pt x="1779" y="357"/>
                  </a:lnTo>
                  <a:close/>
                  <a:moveTo>
                    <a:pt x="1754" y="627"/>
                  </a:moveTo>
                  <a:cubicBezTo>
                    <a:pt x="1754" y="643"/>
                    <a:pt x="1753" y="664"/>
                    <a:pt x="1748" y="679"/>
                  </a:cubicBezTo>
                  <a:cubicBezTo>
                    <a:pt x="1735" y="724"/>
                    <a:pt x="1696" y="757"/>
                    <a:pt x="1645" y="757"/>
                  </a:cubicBezTo>
                  <a:cubicBezTo>
                    <a:pt x="1565" y="757"/>
                    <a:pt x="1519" y="684"/>
                    <a:pt x="1519" y="591"/>
                  </a:cubicBezTo>
                  <a:cubicBezTo>
                    <a:pt x="1519" y="478"/>
                    <a:pt x="1575" y="414"/>
                    <a:pt x="1646" y="414"/>
                  </a:cubicBezTo>
                  <a:cubicBezTo>
                    <a:pt x="1700" y="414"/>
                    <a:pt x="1737" y="448"/>
                    <a:pt x="1751" y="499"/>
                  </a:cubicBezTo>
                  <a:cubicBezTo>
                    <a:pt x="1753" y="511"/>
                    <a:pt x="1754" y="524"/>
                    <a:pt x="1754" y="535"/>
                  </a:cubicBezTo>
                  <a:lnTo>
                    <a:pt x="1754" y="627"/>
                  </a:lnTo>
                  <a:close/>
                  <a:moveTo>
                    <a:pt x="2072" y="904"/>
                  </a:moveTo>
                  <a:cubicBezTo>
                    <a:pt x="2265" y="904"/>
                    <a:pt x="2265" y="904"/>
                    <a:pt x="2265" y="904"/>
                  </a:cubicBezTo>
                  <a:cubicBezTo>
                    <a:pt x="2265" y="282"/>
                    <a:pt x="2265" y="282"/>
                    <a:pt x="2265" y="282"/>
                  </a:cubicBezTo>
                  <a:cubicBezTo>
                    <a:pt x="2072" y="282"/>
                    <a:pt x="2072" y="282"/>
                    <a:pt x="2072" y="282"/>
                  </a:cubicBezTo>
                  <a:lnTo>
                    <a:pt x="2072" y="904"/>
                  </a:lnTo>
                  <a:close/>
                  <a:moveTo>
                    <a:pt x="2170" y="12"/>
                  </a:moveTo>
                  <a:cubicBezTo>
                    <a:pt x="2107" y="12"/>
                    <a:pt x="2067" y="54"/>
                    <a:pt x="2067" y="108"/>
                  </a:cubicBezTo>
                  <a:cubicBezTo>
                    <a:pt x="2067" y="162"/>
                    <a:pt x="2106" y="205"/>
                    <a:pt x="2167" y="205"/>
                  </a:cubicBezTo>
                  <a:cubicBezTo>
                    <a:pt x="2232" y="205"/>
                    <a:pt x="2272" y="162"/>
                    <a:pt x="2272" y="108"/>
                  </a:cubicBezTo>
                  <a:cubicBezTo>
                    <a:pt x="2270" y="54"/>
                    <a:pt x="2232" y="12"/>
                    <a:pt x="2170" y="12"/>
                  </a:cubicBezTo>
                  <a:close/>
                  <a:moveTo>
                    <a:pt x="2655" y="524"/>
                  </a:moveTo>
                  <a:cubicBezTo>
                    <a:pt x="2579" y="497"/>
                    <a:pt x="2554" y="482"/>
                    <a:pt x="2554" y="451"/>
                  </a:cubicBezTo>
                  <a:cubicBezTo>
                    <a:pt x="2554" y="420"/>
                    <a:pt x="2581" y="401"/>
                    <a:pt x="2628" y="401"/>
                  </a:cubicBezTo>
                  <a:cubicBezTo>
                    <a:pt x="2680" y="401"/>
                    <a:pt x="2735" y="422"/>
                    <a:pt x="2763" y="437"/>
                  </a:cubicBezTo>
                  <a:cubicBezTo>
                    <a:pt x="2796" y="303"/>
                    <a:pt x="2796" y="303"/>
                    <a:pt x="2796" y="303"/>
                  </a:cubicBezTo>
                  <a:cubicBezTo>
                    <a:pt x="2758" y="284"/>
                    <a:pt x="2695" y="266"/>
                    <a:pt x="2622" y="266"/>
                  </a:cubicBezTo>
                  <a:cubicBezTo>
                    <a:pt x="2468" y="266"/>
                    <a:pt x="2368" y="354"/>
                    <a:pt x="2368" y="471"/>
                  </a:cubicBezTo>
                  <a:cubicBezTo>
                    <a:pt x="2367" y="545"/>
                    <a:pt x="2417" y="615"/>
                    <a:pt x="2547" y="659"/>
                  </a:cubicBezTo>
                  <a:cubicBezTo>
                    <a:pt x="2618" y="683"/>
                    <a:pt x="2637" y="698"/>
                    <a:pt x="2637" y="731"/>
                  </a:cubicBezTo>
                  <a:cubicBezTo>
                    <a:pt x="2637" y="763"/>
                    <a:pt x="2613" y="782"/>
                    <a:pt x="2554" y="782"/>
                  </a:cubicBezTo>
                  <a:cubicBezTo>
                    <a:pt x="2497" y="782"/>
                    <a:pt x="2423" y="758"/>
                    <a:pt x="2388" y="736"/>
                  </a:cubicBezTo>
                  <a:cubicBezTo>
                    <a:pt x="2353" y="874"/>
                    <a:pt x="2353" y="874"/>
                    <a:pt x="2353" y="874"/>
                  </a:cubicBezTo>
                  <a:cubicBezTo>
                    <a:pt x="2400" y="899"/>
                    <a:pt x="2473" y="918"/>
                    <a:pt x="2554" y="918"/>
                  </a:cubicBezTo>
                  <a:cubicBezTo>
                    <a:pt x="2733" y="918"/>
                    <a:pt x="2823" y="833"/>
                    <a:pt x="2823" y="716"/>
                  </a:cubicBezTo>
                  <a:cubicBezTo>
                    <a:pt x="2822" y="625"/>
                    <a:pt x="2773" y="564"/>
                    <a:pt x="2655" y="524"/>
                  </a:cubicBezTo>
                  <a:close/>
                  <a:moveTo>
                    <a:pt x="3126" y="113"/>
                  </a:moveTo>
                  <a:cubicBezTo>
                    <a:pt x="2937" y="166"/>
                    <a:pt x="2937" y="166"/>
                    <a:pt x="2937" y="166"/>
                  </a:cubicBezTo>
                  <a:cubicBezTo>
                    <a:pt x="2937" y="282"/>
                    <a:pt x="2937" y="282"/>
                    <a:pt x="2937" y="282"/>
                  </a:cubicBezTo>
                  <a:cubicBezTo>
                    <a:pt x="2854" y="282"/>
                    <a:pt x="2854" y="282"/>
                    <a:pt x="2854" y="282"/>
                  </a:cubicBezTo>
                  <a:cubicBezTo>
                    <a:pt x="2854" y="424"/>
                    <a:pt x="2854" y="424"/>
                    <a:pt x="2854" y="424"/>
                  </a:cubicBezTo>
                  <a:cubicBezTo>
                    <a:pt x="2937" y="424"/>
                    <a:pt x="2937" y="424"/>
                    <a:pt x="2937" y="424"/>
                  </a:cubicBezTo>
                  <a:cubicBezTo>
                    <a:pt x="2937" y="679"/>
                    <a:pt x="2937" y="679"/>
                    <a:pt x="2937" y="679"/>
                  </a:cubicBezTo>
                  <a:cubicBezTo>
                    <a:pt x="2937" y="767"/>
                    <a:pt x="2954" y="827"/>
                    <a:pt x="2990" y="864"/>
                  </a:cubicBezTo>
                  <a:cubicBezTo>
                    <a:pt x="3022" y="895"/>
                    <a:pt x="3074" y="917"/>
                    <a:pt x="3137" y="917"/>
                  </a:cubicBezTo>
                  <a:cubicBezTo>
                    <a:pt x="3190" y="917"/>
                    <a:pt x="3237" y="909"/>
                    <a:pt x="3261" y="901"/>
                  </a:cubicBezTo>
                  <a:cubicBezTo>
                    <a:pt x="3260" y="754"/>
                    <a:pt x="3260" y="754"/>
                    <a:pt x="3260" y="754"/>
                  </a:cubicBezTo>
                  <a:cubicBezTo>
                    <a:pt x="3242" y="758"/>
                    <a:pt x="3229" y="759"/>
                    <a:pt x="3203" y="759"/>
                  </a:cubicBezTo>
                  <a:cubicBezTo>
                    <a:pt x="3145" y="759"/>
                    <a:pt x="3126" y="725"/>
                    <a:pt x="3126" y="650"/>
                  </a:cubicBezTo>
                  <a:cubicBezTo>
                    <a:pt x="3126" y="424"/>
                    <a:pt x="3126" y="424"/>
                    <a:pt x="3126" y="424"/>
                  </a:cubicBezTo>
                  <a:cubicBezTo>
                    <a:pt x="3265" y="424"/>
                    <a:pt x="3265" y="424"/>
                    <a:pt x="3265" y="424"/>
                  </a:cubicBezTo>
                  <a:cubicBezTo>
                    <a:pt x="3265" y="282"/>
                    <a:pt x="3265" y="282"/>
                    <a:pt x="3265" y="282"/>
                  </a:cubicBezTo>
                  <a:cubicBezTo>
                    <a:pt x="3126" y="282"/>
                    <a:pt x="3126" y="282"/>
                    <a:pt x="3126" y="282"/>
                  </a:cubicBezTo>
                  <a:lnTo>
                    <a:pt x="3126" y="113"/>
                  </a:lnTo>
                  <a:close/>
                  <a:moveTo>
                    <a:pt x="3519" y="396"/>
                  </a:moveTo>
                  <a:cubicBezTo>
                    <a:pt x="3514" y="396"/>
                    <a:pt x="3514" y="396"/>
                    <a:pt x="3514" y="396"/>
                  </a:cubicBezTo>
                  <a:cubicBezTo>
                    <a:pt x="3506" y="282"/>
                    <a:pt x="3506" y="282"/>
                    <a:pt x="3506" y="282"/>
                  </a:cubicBezTo>
                  <a:cubicBezTo>
                    <a:pt x="3340" y="282"/>
                    <a:pt x="3340" y="282"/>
                    <a:pt x="3340" y="282"/>
                  </a:cubicBezTo>
                  <a:cubicBezTo>
                    <a:pt x="3344" y="335"/>
                    <a:pt x="3345" y="395"/>
                    <a:pt x="3345" y="487"/>
                  </a:cubicBezTo>
                  <a:cubicBezTo>
                    <a:pt x="3345" y="904"/>
                    <a:pt x="3345" y="904"/>
                    <a:pt x="3345" y="904"/>
                  </a:cubicBezTo>
                  <a:cubicBezTo>
                    <a:pt x="3539" y="904"/>
                    <a:pt x="3539" y="904"/>
                    <a:pt x="3539" y="904"/>
                  </a:cubicBezTo>
                  <a:cubicBezTo>
                    <a:pt x="3539" y="589"/>
                    <a:pt x="3539" y="589"/>
                    <a:pt x="3539" y="589"/>
                  </a:cubicBezTo>
                  <a:cubicBezTo>
                    <a:pt x="3539" y="573"/>
                    <a:pt x="3540" y="558"/>
                    <a:pt x="3543" y="545"/>
                  </a:cubicBezTo>
                  <a:cubicBezTo>
                    <a:pt x="3556" y="485"/>
                    <a:pt x="3604" y="447"/>
                    <a:pt x="3675" y="447"/>
                  </a:cubicBezTo>
                  <a:cubicBezTo>
                    <a:pt x="3697" y="447"/>
                    <a:pt x="3712" y="450"/>
                    <a:pt x="3728" y="452"/>
                  </a:cubicBezTo>
                  <a:cubicBezTo>
                    <a:pt x="3728" y="270"/>
                    <a:pt x="3728" y="270"/>
                    <a:pt x="3728" y="270"/>
                  </a:cubicBezTo>
                  <a:cubicBezTo>
                    <a:pt x="3714" y="267"/>
                    <a:pt x="3705" y="266"/>
                    <a:pt x="3687" y="266"/>
                  </a:cubicBezTo>
                  <a:cubicBezTo>
                    <a:pt x="3626" y="266"/>
                    <a:pt x="3550" y="304"/>
                    <a:pt x="3519" y="396"/>
                  </a:cubicBezTo>
                  <a:close/>
                  <a:moveTo>
                    <a:pt x="4096" y="266"/>
                  </a:moveTo>
                  <a:cubicBezTo>
                    <a:pt x="3894" y="266"/>
                    <a:pt x="3762" y="395"/>
                    <a:pt x="3762" y="597"/>
                  </a:cubicBezTo>
                  <a:cubicBezTo>
                    <a:pt x="3762" y="799"/>
                    <a:pt x="3902" y="918"/>
                    <a:pt x="4084" y="918"/>
                  </a:cubicBezTo>
                  <a:cubicBezTo>
                    <a:pt x="4251" y="918"/>
                    <a:pt x="4413" y="814"/>
                    <a:pt x="4413" y="586"/>
                  </a:cubicBezTo>
                  <a:cubicBezTo>
                    <a:pt x="4413" y="397"/>
                    <a:pt x="4285" y="266"/>
                    <a:pt x="4096" y="266"/>
                  </a:cubicBezTo>
                  <a:close/>
                  <a:moveTo>
                    <a:pt x="4089" y="780"/>
                  </a:moveTo>
                  <a:cubicBezTo>
                    <a:pt x="4007" y="780"/>
                    <a:pt x="3962" y="699"/>
                    <a:pt x="3962" y="592"/>
                  </a:cubicBezTo>
                  <a:cubicBezTo>
                    <a:pt x="3962" y="501"/>
                    <a:pt x="3998" y="405"/>
                    <a:pt x="4089" y="405"/>
                  </a:cubicBezTo>
                  <a:cubicBezTo>
                    <a:pt x="4177" y="405"/>
                    <a:pt x="4213" y="499"/>
                    <a:pt x="4213" y="591"/>
                  </a:cubicBezTo>
                  <a:cubicBezTo>
                    <a:pt x="4213" y="704"/>
                    <a:pt x="4166" y="780"/>
                    <a:pt x="4089" y="780"/>
                  </a:cubicBezTo>
                  <a:close/>
                  <a:moveTo>
                    <a:pt x="5330" y="0"/>
                  </a:moveTo>
                  <a:cubicBezTo>
                    <a:pt x="5136" y="0"/>
                    <a:pt x="5136" y="0"/>
                    <a:pt x="5136" y="0"/>
                  </a:cubicBezTo>
                  <a:cubicBezTo>
                    <a:pt x="5136" y="336"/>
                    <a:pt x="5136" y="336"/>
                    <a:pt x="5136" y="336"/>
                  </a:cubicBezTo>
                  <a:cubicBezTo>
                    <a:pt x="5134" y="336"/>
                    <a:pt x="5134" y="336"/>
                    <a:pt x="5134" y="336"/>
                  </a:cubicBezTo>
                  <a:cubicBezTo>
                    <a:pt x="5106" y="294"/>
                    <a:pt x="5047" y="266"/>
                    <a:pt x="4969" y="266"/>
                  </a:cubicBezTo>
                  <a:cubicBezTo>
                    <a:pt x="4820" y="266"/>
                    <a:pt x="4689" y="389"/>
                    <a:pt x="4691" y="599"/>
                  </a:cubicBezTo>
                  <a:cubicBezTo>
                    <a:pt x="4691" y="792"/>
                    <a:pt x="4809" y="918"/>
                    <a:pt x="4957" y="918"/>
                  </a:cubicBezTo>
                  <a:cubicBezTo>
                    <a:pt x="5037" y="918"/>
                    <a:pt x="5113" y="883"/>
                    <a:pt x="5152" y="814"/>
                  </a:cubicBezTo>
                  <a:cubicBezTo>
                    <a:pt x="5156" y="814"/>
                    <a:pt x="5156" y="814"/>
                    <a:pt x="5156" y="814"/>
                  </a:cubicBezTo>
                  <a:cubicBezTo>
                    <a:pt x="5163" y="904"/>
                    <a:pt x="5163" y="904"/>
                    <a:pt x="5163" y="904"/>
                  </a:cubicBezTo>
                  <a:cubicBezTo>
                    <a:pt x="5335" y="904"/>
                    <a:pt x="5335" y="904"/>
                    <a:pt x="5335" y="904"/>
                  </a:cubicBezTo>
                  <a:cubicBezTo>
                    <a:pt x="5332" y="862"/>
                    <a:pt x="5330" y="788"/>
                    <a:pt x="5330" y="718"/>
                  </a:cubicBezTo>
                  <a:lnTo>
                    <a:pt x="5330" y="0"/>
                  </a:lnTo>
                  <a:close/>
                  <a:moveTo>
                    <a:pt x="5136" y="627"/>
                  </a:moveTo>
                  <a:cubicBezTo>
                    <a:pt x="5136" y="642"/>
                    <a:pt x="5135" y="657"/>
                    <a:pt x="5133" y="671"/>
                  </a:cubicBezTo>
                  <a:cubicBezTo>
                    <a:pt x="5121" y="726"/>
                    <a:pt x="5075" y="764"/>
                    <a:pt x="5019" y="764"/>
                  </a:cubicBezTo>
                  <a:cubicBezTo>
                    <a:pt x="4939" y="764"/>
                    <a:pt x="4887" y="698"/>
                    <a:pt x="4887" y="592"/>
                  </a:cubicBezTo>
                  <a:cubicBezTo>
                    <a:pt x="4887" y="494"/>
                    <a:pt x="4931" y="415"/>
                    <a:pt x="5020" y="415"/>
                  </a:cubicBezTo>
                  <a:cubicBezTo>
                    <a:pt x="5080" y="415"/>
                    <a:pt x="5122" y="459"/>
                    <a:pt x="5134" y="509"/>
                  </a:cubicBezTo>
                  <a:cubicBezTo>
                    <a:pt x="5136" y="521"/>
                    <a:pt x="5136" y="535"/>
                    <a:pt x="5136" y="545"/>
                  </a:cubicBezTo>
                  <a:lnTo>
                    <a:pt x="5136" y="627"/>
                  </a:lnTo>
                  <a:close/>
                  <a:moveTo>
                    <a:pt x="5733" y="267"/>
                  </a:moveTo>
                  <a:cubicBezTo>
                    <a:pt x="5516" y="267"/>
                    <a:pt x="5418" y="442"/>
                    <a:pt x="5418" y="600"/>
                  </a:cubicBezTo>
                  <a:cubicBezTo>
                    <a:pt x="5418" y="795"/>
                    <a:pt x="5539" y="917"/>
                    <a:pt x="5750" y="917"/>
                  </a:cubicBezTo>
                  <a:cubicBezTo>
                    <a:pt x="5834" y="917"/>
                    <a:pt x="5912" y="904"/>
                    <a:pt x="5976" y="878"/>
                  </a:cubicBezTo>
                  <a:cubicBezTo>
                    <a:pt x="5950" y="746"/>
                    <a:pt x="5950" y="746"/>
                    <a:pt x="5950" y="746"/>
                  </a:cubicBezTo>
                  <a:cubicBezTo>
                    <a:pt x="5898" y="764"/>
                    <a:pt x="5845" y="773"/>
                    <a:pt x="5778" y="773"/>
                  </a:cubicBezTo>
                  <a:cubicBezTo>
                    <a:pt x="5688" y="773"/>
                    <a:pt x="5608" y="735"/>
                    <a:pt x="5603" y="655"/>
                  </a:cubicBezTo>
                  <a:cubicBezTo>
                    <a:pt x="6004" y="655"/>
                    <a:pt x="6004" y="655"/>
                    <a:pt x="6004" y="655"/>
                  </a:cubicBezTo>
                  <a:cubicBezTo>
                    <a:pt x="6006" y="641"/>
                    <a:pt x="6010" y="611"/>
                    <a:pt x="6010" y="578"/>
                  </a:cubicBezTo>
                  <a:cubicBezTo>
                    <a:pt x="6010" y="424"/>
                    <a:pt x="5934" y="267"/>
                    <a:pt x="5733" y="267"/>
                  </a:cubicBezTo>
                  <a:close/>
                  <a:moveTo>
                    <a:pt x="5601" y="522"/>
                  </a:moveTo>
                  <a:cubicBezTo>
                    <a:pt x="5606" y="471"/>
                    <a:pt x="5640" y="396"/>
                    <a:pt x="5721" y="396"/>
                  </a:cubicBezTo>
                  <a:cubicBezTo>
                    <a:pt x="5810" y="396"/>
                    <a:pt x="5831" y="475"/>
                    <a:pt x="5831" y="522"/>
                  </a:cubicBezTo>
                  <a:lnTo>
                    <a:pt x="5601" y="522"/>
                  </a:lnTo>
                  <a:close/>
                  <a:moveTo>
                    <a:pt x="6327" y="904"/>
                  </a:moveTo>
                  <a:cubicBezTo>
                    <a:pt x="6521" y="904"/>
                    <a:pt x="6521" y="904"/>
                    <a:pt x="6521" y="904"/>
                  </a:cubicBezTo>
                  <a:cubicBezTo>
                    <a:pt x="6521" y="46"/>
                    <a:pt x="6521" y="46"/>
                    <a:pt x="6521" y="46"/>
                  </a:cubicBezTo>
                  <a:cubicBezTo>
                    <a:pt x="6327" y="46"/>
                    <a:pt x="6327" y="46"/>
                    <a:pt x="6327" y="46"/>
                  </a:cubicBezTo>
                  <a:lnTo>
                    <a:pt x="6327" y="904"/>
                  </a:lnTo>
                  <a:close/>
                  <a:moveTo>
                    <a:pt x="7383" y="266"/>
                  </a:moveTo>
                  <a:cubicBezTo>
                    <a:pt x="7338" y="266"/>
                    <a:pt x="7299" y="278"/>
                    <a:pt x="7265" y="297"/>
                  </a:cubicBezTo>
                  <a:cubicBezTo>
                    <a:pt x="7234" y="315"/>
                    <a:pt x="7208" y="340"/>
                    <a:pt x="7183" y="373"/>
                  </a:cubicBezTo>
                  <a:cubicBezTo>
                    <a:pt x="7181" y="373"/>
                    <a:pt x="7181" y="373"/>
                    <a:pt x="7181" y="373"/>
                  </a:cubicBezTo>
                  <a:cubicBezTo>
                    <a:pt x="7154" y="308"/>
                    <a:pt x="7092" y="266"/>
                    <a:pt x="7010" y="266"/>
                  </a:cubicBezTo>
                  <a:cubicBezTo>
                    <a:pt x="6904" y="266"/>
                    <a:pt x="6848" y="325"/>
                    <a:pt x="6822" y="366"/>
                  </a:cubicBezTo>
                  <a:cubicBezTo>
                    <a:pt x="6818" y="366"/>
                    <a:pt x="6818" y="366"/>
                    <a:pt x="6818" y="366"/>
                  </a:cubicBezTo>
                  <a:cubicBezTo>
                    <a:pt x="6810" y="282"/>
                    <a:pt x="6810" y="282"/>
                    <a:pt x="6810" y="282"/>
                  </a:cubicBezTo>
                  <a:cubicBezTo>
                    <a:pt x="6646" y="282"/>
                    <a:pt x="6646" y="282"/>
                    <a:pt x="6646" y="282"/>
                  </a:cubicBezTo>
                  <a:cubicBezTo>
                    <a:pt x="6648" y="338"/>
                    <a:pt x="6651" y="403"/>
                    <a:pt x="6651" y="480"/>
                  </a:cubicBezTo>
                  <a:cubicBezTo>
                    <a:pt x="6651" y="904"/>
                    <a:pt x="6651" y="904"/>
                    <a:pt x="6651" y="904"/>
                  </a:cubicBezTo>
                  <a:cubicBezTo>
                    <a:pt x="6839" y="904"/>
                    <a:pt x="6839" y="904"/>
                    <a:pt x="6839" y="904"/>
                  </a:cubicBezTo>
                  <a:cubicBezTo>
                    <a:pt x="6839" y="541"/>
                    <a:pt x="6839" y="541"/>
                    <a:pt x="6839" y="541"/>
                  </a:cubicBezTo>
                  <a:cubicBezTo>
                    <a:pt x="6839" y="525"/>
                    <a:pt x="6841" y="507"/>
                    <a:pt x="6847" y="492"/>
                  </a:cubicBezTo>
                  <a:cubicBezTo>
                    <a:pt x="6859" y="461"/>
                    <a:pt x="6888" y="423"/>
                    <a:pt x="6938" y="423"/>
                  </a:cubicBezTo>
                  <a:cubicBezTo>
                    <a:pt x="7000" y="423"/>
                    <a:pt x="7028" y="476"/>
                    <a:pt x="7028" y="554"/>
                  </a:cubicBezTo>
                  <a:cubicBezTo>
                    <a:pt x="7028" y="904"/>
                    <a:pt x="7028" y="904"/>
                    <a:pt x="7028" y="904"/>
                  </a:cubicBezTo>
                  <a:cubicBezTo>
                    <a:pt x="7217" y="904"/>
                    <a:pt x="7217" y="904"/>
                    <a:pt x="7217" y="904"/>
                  </a:cubicBezTo>
                  <a:cubicBezTo>
                    <a:pt x="7217" y="540"/>
                    <a:pt x="7217" y="540"/>
                    <a:pt x="7217" y="540"/>
                  </a:cubicBezTo>
                  <a:cubicBezTo>
                    <a:pt x="7217" y="524"/>
                    <a:pt x="7219" y="504"/>
                    <a:pt x="7223" y="490"/>
                  </a:cubicBezTo>
                  <a:cubicBezTo>
                    <a:pt x="7237" y="453"/>
                    <a:pt x="7267" y="423"/>
                    <a:pt x="7313" y="423"/>
                  </a:cubicBezTo>
                  <a:cubicBezTo>
                    <a:pt x="7376" y="423"/>
                    <a:pt x="7405" y="475"/>
                    <a:pt x="7405" y="566"/>
                  </a:cubicBezTo>
                  <a:cubicBezTo>
                    <a:pt x="7405" y="904"/>
                    <a:pt x="7405" y="904"/>
                    <a:pt x="7405" y="904"/>
                  </a:cubicBezTo>
                  <a:cubicBezTo>
                    <a:pt x="7594" y="904"/>
                    <a:pt x="7594" y="904"/>
                    <a:pt x="7594" y="904"/>
                  </a:cubicBezTo>
                  <a:cubicBezTo>
                    <a:pt x="7594" y="538"/>
                    <a:pt x="7594" y="538"/>
                    <a:pt x="7594" y="538"/>
                  </a:cubicBezTo>
                  <a:cubicBezTo>
                    <a:pt x="7594" y="350"/>
                    <a:pt x="7503" y="266"/>
                    <a:pt x="7383" y="266"/>
                  </a:cubicBezTo>
                  <a:close/>
                  <a:moveTo>
                    <a:pt x="8206" y="10"/>
                  </a:moveTo>
                  <a:cubicBezTo>
                    <a:pt x="8028" y="10"/>
                    <a:pt x="8028" y="10"/>
                    <a:pt x="8028" y="10"/>
                  </a:cubicBezTo>
                  <a:cubicBezTo>
                    <a:pt x="7918" y="204"/>
                    <a:pt x="7918" y="204"/>
                    <a:pt x="7918" y="204"/>
                  </a:cubicBezTo>
                  <a:cubicBezTo>
                    <a:pt x="8051" y="204"/>
                    <a:pt x="8051" y="204"/>
                    <a:pt x="8051" y="204"/>
                  </a:cubicBezTo>
                  <a:lnTo>
                    <a:pt x="8206" y="10"/>
                  </a:lnTo>
                  <a:close/>
                  <a:moveTo>
                    <a:pt x="8013" y="266"/>
                  </a:moveTo>
                  <a:cubicBezTo>
                    <a:pt x="7812" y="266"/>
                    <a:pt x="7679" y="395"/>
                    <a:pt x="7679" y="597"/>
                  </a:cubicBezTo>
                  <a:cubicBezTo>
                    <a:pt x="7679" y="799"/>
                    <a:pt x="7819" y="918"/>
                    <a:pt x="8001" y="918"/>
                  </a:cubicBezTo>
                  <a:cubicBezTo>
                    <a:pt x="8168" y="918"/>
                    <a:pt x="8330" y="814"/>
                    <a:pt x="8330" y="586"/>
                  </a:cubicBezTo>
                  <a:cubicBezTo>
                    <a:pt x="8330" y="397"/>
                    <a:pt x="8203" y="266"/>
                    <a:pt x="8013" y="266"/>
                  </a:cubicBezTo>
                  <a:close/>
                  <a:moveTo>
                    <a:pt x="8006" y="780"/>
                  </a:moveTo>
                  <a:cubicBezTo>
                    <a:pt x="7924" y="780"/>
                    <a:pt x="7879" y="699"/>
                    <a:pt x="7879" y="592"/>
                  </a:cubicBezTo>
                  <a:cubicBezTo>
                    <a:pt x="7879" y="501"/>
                    <a:pt x="7915" y="405"/>
                    <a:pt x="8006" y="405"/>
                  </a:cubicBezTo>
                  <a:cubicBezTo>
                    <a:pt x="8094" y="405"/>
                    <a:pt x="8130" y="499"/>
                    <a:pt x="8130" y="591"/>
                  </a:cubicBezTo>
                  <a:cubicBezTo>
                    <a:pt x="8130" y="704"/>
                    <a:pt x="8083" y="780"/>
                    <a:pt x="8006" y="780"/>
                  </a:cubicBezTo>
                  <a:close/>
                  <a:moveTo>
                    <a:pt x="8720" y="571"/>
                  </a:moveTo>
                  <a:cubicBezTo>
                    <a:pt x="8706" y="624"/>
                    <a:pt x="8696" y="671"/>
                    <a:pt x="8685" y="722"/>
                  </a:cubicBezTo>
                  <a:cubicBezTo>
                    <a:pt x="8681" y="722"/>
                    <a:pt x="8681" y="722"/>
                    <a:pt x="8681" y="722"/>
                  </a:cubicBezTo>
                  <a:cubicBezTo>
                    <a:pt x="8671" y="673"/>
                    <a:pt x="8661" y="624"/>
                    <a:pt x="8646" y="571"/>
                  </a:cubicBezTo>
                  <a:cubicBezTo>
                    <a:pt x="8562" y="282"/>
                    <a:pt x="8562" y="282"/>
                    <a:pt x="8562" y="282"/>
                  </a:cubicBezTo>
                  <a:cubicBezTo>
                    <a:pt x="8352" y="282"/>
                    <a:pt x="8352" y="282"/>
                    <a:pt x="8352" y="282"/>
                  </a:cubicBezTo>
                  <a:cubicBezTo>
                    <a:pt x="8578" y="904"/>
                    <a:pt x="8578" y="904"/>
                    <a:pt x="8578" y="904"/>
                  </a:cubicBezTo>
                  <a:cubicBezTo>
                    <a:pt x="8772" y="904"/>
                    <a:pt x="8772" y="904"/>
                    <a:pt x="8772" y="904"/>
                  </a:cubicBezTo>
                  <a:cubicBezTo>
                    <a:pt x="9004" y="282"/>
                    <a:pt x="9004" y="282"/>
                    <a:pt x="9004" y="282"/>
                  </a:cubicBezTo>
                  <a:cubicBezTo>
                    <a:pt x="8800" y="282"/>
                    <a:pt x="8800" y="282"/>
                    <a:pt x="8800" y="282"/>
                  </a:cubicBezTo>
                  <a:lnTo>
                    <a:pt x="8720" y="571"/>
                  </a:lnTo>
                  <a:close/>
                  <a:moveTo>
                    <a:pt x="9340" y="267"/>
                  </a:moveTo>
                  <a:cubicBezTo>
                    <a:pt x="9124" y="267"/>
                    <a:pt x="9026" y="442"/>
                    <a:pt x="9026" y="600"/>
                  </a:cubicBezTo>
                  <a:cubicBezTo>
                    <a:pt x="9026" y="795"/>
                    <a:pt x="9146" y="917"/>
                    <a:pt x="9358" y="917"/>
                  </a:cubicBezTo>
                  <a:cubicBezTo>
                    <a:pt x="9442" y="917"/>
                    <a:pt x="9520" y="904"/>
                    <a:pt x="9583" y="878"/>
                  </a:cubicBezTo>
                  <a:cubicBezTo>
                    <a:pt x="9558" y="746"/>
                    <a:pt x="9558" y="746"/>
                    <a:pt x="9558" y="746"/>
                  </a:cubicBezTo>
                  <a:cubicBezTo>
                    <a:pt x="9506" y="764"/>
                    <a:pt x="9452" y="773"/>
                    <a:pt x="9386" y="773"/>
                  </a:cubicBezTo>
                  <a:cubicBezTo>
                    <a:pt x="9295" y="773"/>
                    <a:pt x="9215" y="735"/>
                    <a:pt x="9210" y="655"/>
                  </a:cubicBezTo>
                  <a:cubicBezTo>
                    <a:pt x="9611" y="655"/>
                    <a:pt x="9611" y="655"/>
                    <a:pt x="9611" y="655"/>
                  </a:cubicBezTo>
                  <a:cubicBezTo>
                    <a:pt x="9614" y="641"/>
                    <a:pt x="9618" y="611"/>
                    <a:pt x="9618" y="578"/>
                  </a:cubicBezTo>
                  <a:cubicBezTo>
                    <a:pt x="9618" y="424"/>
                    <a:pt x="9541" y="267"/>
                    <a:pt x="9340" y="267"/>
                  </a:cubicBezTo>
                  <a:close/>
                  <a:moveTo>
                    <a:pt x="9209" y="522"/>
                  </a:moveTo>
                  <a:cubicBezTo>
                    <a:pt x="9214" y="471"/>
                    <a:pt x="9247" y="396"/>
                    <a:pt x="9329" y="396"/>
                  </a:cubicBezTo>
                  <a:cubicBezTo>
                    <a:pt x="9418" y="396"/>
                    <a:pt x="9438" y="475"/>
                    <a:pt x="9438" y="522"/>
                  </a:cubicBezTo>
                  <a:lnTo>
                    <a:pt x="9209" y="522"/>
                  </a:lnTo>
                  <a:close/>
                  <a:moveTo>
                    <a:pt x="9702" y="904"/>
                  </a:moveTo>
                  <a:cubicBezTo>
                    <a:pt x="9896" y="904"/>
                    <a:pt x="9896" y="904"/>
                    <a:pt x="9896" y="904"/>
                  </a:cubicBezTo>
                  <a:cubicBezTo>
                    <a:pt x="9896" y="282"/>
                    <a:pt x="9896" y="282"/>
                    <a:pt x="9896" y="282"/>
                  </a:cubicBezTo>
                  <a:cubicBezTo>
                    <a:pt x="9702" y="282"/>
                    <a:pt x="9702" y="282"/>
                    <a:pt x="9702" y="282"/>
                  </a:cubicBezTo>
                  <a:lnTo>
                    <a:pt x="9702" y="904"/>
                  </a:lnTo>
                  <a:close/>
                  <a:moveTo>
                    <a:pt x="9800" y="12"/>
                  </a:moveTo>
                  <a:cubicBezTo>
                    <a:pt x="9738" y="12"/>
                    <a:pt x="9697" y="54"/>
                    <a:pt x="9697" y="108"/>
                  </a:cubicBezTo>
                  <a:cubicBezTo>
                    <a:pt x="9697" y="162"/>
                    <a:pt x="9736" y="205"/>
                    <a:pt x="9797" y="205"/>
                  </a:cubicBezTo>
                  <a:cubicBezTo>
                    <a:pt x="9862" y="205"/>
                    <a:pt x="9902" y="162"/>
                    <a:pt x="9902" y="108"/>
                  </a:cubicBezTo>
                  <a:cubicBezTo>
                    <a:pt x="9901" y="54"/>
                    <a:pt x="9862" y="12"/>
                    <a:pt x="9800" y="12"/>
                  </a:cubicBezTo>
                  <a:close/>
                  <a:moveTo>
                    <a:pt x="10285" y="524"/>
                  </a:moveTo>
                  <a:cubicBezTo>
                    <a:pt x="10209" y="497"/>
                    <a:pt x="10185" y="482"/>
                    <a:pt x="10185" y="451"/>
                  </a:cubicBezTo>
                  <a:cubicBezTo>
                    <a:pt x="10185" y="420"/>
                    <a:pt x="10211" y="401"/>
                    <a:pt x="10259" y="401"/>
                  </a:cubicBezTo>
                  <a:cubicBezTo>
                    <a:pt x="10311" y="401"/>
                    <a:pt x="10366" y="422"/>
                    <a:pt x="10394" y="437"/>
                  </a:cubicBezTo>
                  <a:cubicBezTo>
                    <a:pt x="10427" y="303"/>
                    <a:pt x="10427" y="303"/>
                    <a:pt x="10427" y="303"/>
                  </a:cubicBezTo>
                  <a:cubicBezTo>
                    <a:pt x="10388" y="284"/>
                    <a:pt x="10325" y="266"/>
                    <a:pt x="10252" y="266"/>
                  </a:cubicBezTo>
                  <a:cubicBezTo>
                    <a:pt x="10098" y="266"/>
                    <a:pt x="9999" y="354"/>
                    <a:pt x="9999" y="471"/>
                  </a:cubicBezTo>
                  <a:cubicBezTo>
                    <a:pt x="9997" y="545"/>
                    <a:pt x="10047" y="615"/>
                    <a:pt x="10177" y="659"/>
                  </a:cubicBezTo>
                  <a:cubicBezTo>
                    <a:pt x="10248" y="683"/>
                    <a:pt x="10267" y="698"/>
                    <a:pt x="10267" y="731"/>
                  </a:cubicBezTo>
                  <a:cubicBezTo>
                    <a:pt x="10267" y="763"/>
                    <a:pt x="10243" y="782"/>
                    <a:pt x="10185" y="782"/>
                  </a:cubicBezTo>
                  <a:cubicBezTo>
                    <a:pt x="10127" y="782"/>
                    <a:pt x="10053" y="758"/>
                    <a:pt x="10018" y="736"/>
                  </a:cubicBezTo>
                  <a:cubicBezTo>
                    <a:pt x="9983" y="874"/>
                    <a:pt x="9983" y="874"/>
                    <a:pt x="9983" y="874"/>
                  </a:cubicBezTo>
                  <a:cubicBezTo>
                    <a:pt x="10031" y="899"/>
                    <a:pt x="10103" y="918"/>
                    <a:pt x="10185" y="918"/>
                  </a:cubicBezTo>
                  <a:cubicBezTo>
                    <a:pt x="10363" y="918"/>
                    <a:pt x="10453" y="833"/>
                    <a:pt x="10453" y="716"/>
                  </a:cubicBezTo>
                  <a:cubicBezTo>
                    <a:pt x="10452" y="625"/>
                    <a:pt x="10404" y="564"/>
                    <a:pt x="10285" y="5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  <p:sp>
          <p:nvSpPr>
            <p:cNvPr id="12" name="Freeform 81"/>
            <p:cNvSpPr>
              <a:spLocks noEditPoints="1"/>
            </p:cNvSpPr>
            <p:nvPr/>
          </p:nvSpPr>
          <p:spPr bwMode="auto">
            <a:xfrm>
              <a:off x="3126402" y="4310034"/>
              <a:ext cx="3337067" cy="326938"/>
            </a:xfrm>
            <a:custGeom>
              <a:avLst/>
              <a:gdLst/>
              <a:ahLst/>
              <a:cxnLst>
                <a:cxn ang="0">
                  <a:pos x="107" y="632"/>
                </a:cxn>
                <a:cxn ang="0">
                  <a:pos x="579" y="231"/>
                </a:cxn>
                <a:cxn ang="0">
                  <a:pos x="542" y="205"/>
                </a:cxn>
                <a:cxn ang="0">
                  <a:pos x="545" y="353"/>
                </a:cxn>
                <a:cxn ang="0">
                  <a:pos x="542" y="306"/>
                </a:cxn>
                <a:cxn ang="0">
                  <a:pos x="542" y="306"/>
                </a:cxn>
                <a:cxn ang="0">
                  <a:pos x="877" y="67"/>
                </a:cxn>
                <a:cxn ang="0">
                  <a:pos x="1269" y="632"/>
                </a:cxn>
                <a:cxn ang="0">
                  <a:pos x="1323" y="422"/>
                </a:cxn>
                <a:cxn ang="0">
                  <a:pos x="1366" y="419"/>
                </a:cxn>
                <a:cxn ang="0">
                  <a:pos x="1874" y="282"/>
                </a:cxn>
                <a:cxn ang="0">
                  <a:pos x="1833" y="632"/>
                </a:cxn>
                <a:cxn ang="0">
                  <a:pos x="2128" y="379"/>
                </a:cxn>
                <a:cxn ang="0">
                  <a:pos x="2578" y="363"/>
                </a:cxn>
                <a:cxn ang="0">
                  <a:pos x="2535" y="356"/>
                </a:cxn>
                <a:cxn ang="0">
                  <a:pos x="2539" y="571"/>
                </a:cxn>
                <a:cxn ang="0">
                  <a:pos x="2535" y="495"/>
                </a:cxn>
                <a:cxn ang="0">
                  <a:pos x="2535" y="495"/>
                </a:cxn>
                <a:cxn ang="0">
                  <a:pos x="3068" y="195"/>
                </a:cxn>
                <a:cxn ang="0">
                  <a:pos x="3218" y="632"/>
                </a:cxn>
                <a:cxn ang="0">
                  <a:pos x="3205" y="495"/>
                </a:cxn>
                <a:cxn ang="0">
                  <a:pos x="3210" y="374"/>
                </a:cxn>
                <a:cxn ang="0">
                  <a:pos x="3695" y="614"/>
                </a:cxn>
                <a:cxn ang="0">
                  <a:pos x="3720" y="388"/>
                </a:cxn>
                <a:cxn ang="0">
                  <a:pos x="3675" y="380"/>
                </a:cxn>
                <a:cxn ang="0">
                  <a:pos x="4067" y="632"/>
                </a:cxn>
                <a:cxn ang="0">
                  <a:pos x="4312" y="78"/>
                </a:cxn>
                <a:cxn ang="0">
                  <a:pos x="4316" y="200"/>
                </a:cxn>
                <a:cxn ang="0">
                  <a:pos x="4814" y="414"/>
                </a:cxn>
                <a:cxn ang="0">
                  <a:pos x="4771" y="417"/>
                </a:cxn>
                <a:cxn ang="0">
                  <a:pos x="4919" y="204"/>
                </a:cxn>
                <a:cxn ang="0">
                  <a:pos x="4968" y="355"/>
                </a:cxn>
                <a:cxn ang="0">
                  <a:pos x="4962" y="291"/>
                </a:cxn>
                <a:cxn ang="0">
                  <a:pos x="5152" y="239"/>
                </a:cxn>
                <a:cxn ang="0">
                  <a:pos x="5384" y="631"/>
                </a:cxn>
                <a:cxn ang="0">
                  <a:pos x="5389" y="239"/>
                </a:cxn>
                <a:cxn ang="0">
                  <a:pos x="5444" y="422"/>
                </a:cxn>
                <a:cxn ang="0">
                  <a:pos x="5486" y="419"/>
                </a:cxn>
                <a:cxn ang="0">
                  <a:pos x="6104" y="632"/>
                </a:cxn>
                <a:cxn ang="0">
                  <a:pos x="6578" y="632"/>
                </a:cxn>
                <a:cxn ang="0">
                  <a:pos x="6308" y="184"/>
                </a:cxn>
                <a:cxn ang="0">
                  <a:pos x="6671" y="632"/>
                </a:cxn>
                <a:cxn ang="0">
                  <a:pos x="7017" y="195"/>
                </a:cxn>
                <a:cxn ang="0">
                  <a:pos x="7029" y="605"/>
                </a:cxn>
                <a:cxn ang="0">
                  <a:pos x="7139" y="380"/>
                </a:cxn>
                <a:cxn ang="0">
                  <a:pos x="7594" y="277"/>
                </a:cxn>
                <a:cxn ang="0">
                  <a:pos x="7591" y="549"/>
                </a:cxn>
                <a:cxn ang="0">
                  <a:pos x="7430" y="818"/>
                </a:cxn>
                <a:cxn ang="0">
                  <a:pos x="7598" y="204"/>
                </a:cxn>
                <a:cxn ang="0">
                  <a:pos x="7299" y="417"/>
                </a:cxn>
                <a:cxn ang="0">
                  <a:pos x="7810" y="291"/>
                </a:cxn>
                <a:cxn ang="0">
                  <a:pos x="7770" y="632"/>
                </a:cxn>
                <a:cxn ang="0">
                  <a:pos x="7949" y="237"/>
                </a:cxn>
                <a:cxn ang="0">
                  <a:pos x="8181" y="195"/>
                </a:cxn>
                <a:cxn ang="0">
                  <a:pos x="8194" y="605"/>
                </a:cxn>
                <a:cxn ang="0">
                  <a:pos x="8032" y="380"/>
                </a:cxn>
              </a:cxnLst>
              <a:rect l="0" t="0" r="r" b="b"/>
              <a:pathLst>
                <a:path w="8348" h="818">
                  <a:moveTo>
                    <a:pt x="0" y="118"/>
                  </a:moveTo>
                  <a:cubicBezTo>
                    <a:pt x="11" y="152"/>
                    <a:pt x="11" y="152"/>
                    <a:pt x="11" y="152"/>
                  </a:cubicBezTo>
                  <a:cubicBezTo>
                    <a:pt x="105" y="97"/>
                    <a:pt x="105" y="97"/>
                    <a:pt x="105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632"/>
                    <a:pt x="107" y="632"/>
                    <a:pt x="107" y="632"/>
                  </a:cubicBezTo>
                  <a:cubicBezTo>
                    <a:pt x="149" y="632"/>
                    <a:pt x="149" y="632"/>
                    <a:pt x="149" y="632"/>
                  </a:cubicBezTo>
                  <a:cubicBezTo>
                    <a:pt x="149" y="53"/>
                    <a:pt x="149" y="53"/>
                    <a:pt x="149" y="53"/>
                  </a:cubicBezTo>
                  <a:cubicBezTo>
                    <a:pt x="110" y="53"/>
                    <a:pt x="110" y="53"/>
                    <a:pt x="110" y="53"/>
                  </a:cubicBezTo>
                  <a:lnTo>
                    <a:pt x="0" y="118"/>
                  </a:lnTo>
                  <a:close/>
                  <a:moveTo>
                    <a:pt x="579" y="231"/>
                  </a:moveTo>
                  <a:cubicBezTo>
                    <a:pt x="579" y="167"/>
                    <a:pt x="561" y="106"/>
                    <a:pt x="476" y="106"/>
                  </a:cubicBezTo>
                  <a:cubicBezTo>
                    <a:pt x="448" y="106"/>
                    <a:pt x="412" y="114"/>
                    <a:pt x="384" y="135"/>
                  </a:cubicBezTo>
                  <a:cubicBezTo>
                    <a:pt x="396" y="162"/>
                    <a:pt x="396" y="162"/>
                    <a:pt x="396" y="162"/>
                  </a:cubicBezTo>
                  <a:cubicBezTo>
                    <a:pt x="417" y="144"/>
                    <a:pt x="443" y="138"/>
                    <a:pt x="469" y="138"/>
                  </a:cubicBezTo>
                  <a:cubicBezTo>
                    <a:pt x="533" y="138"/>
                    <a:pt x="542" y="188"/>
                    <a:pt x="542" y="205"/>
                  </a:cubicBezTo>
                  <a:cubicBezTo>
                    <a:pt x="542" y="216"/>
                    <a:pt x="542" y="216"/>
                    <a:pt x="542" y="216"/>
                  </a:cubicBezTo>
                  <a:cubicBezTo>
                    <a:pt x="423" y="212"/>
                    <a:pt x="362" y="255"/>
                    <a:pt x="362" y="316"/>
                  </a:cubicBezTo>
                  <a:cubicBezTo>
                    <a:pt x="362" y="361"/>
                    <a:pt x="392" y="400"/>
                    <a:pt x="452" y="400"/>
                  </a:cubicBezTo>
                  <a:cubicBezTo>
                    <a:pt x="496" y="400"/>
                    <a:pt x="528" y="375"/>
                    <a:pt x="543" y="353"/>
                  </a:cubicBezTo>
                  <a:cubicBezTo>
                    <a:pt x="545" y="353"/>
                    <a:pt x="545" y="353"/>
                    <a:pt x="545" y="353"/>
                  </a:cubicBezTo>
                  <a:cubicBezTo>
                    <a:pt x="549" y="395"/>
                    <a:pt x="549" y="395"/>
                    <a:pt x="549" y="395"/>
                  </a:cubicBezTo>
                  <a:cubicBezTo>
                    <a:pt x="583" y="395"/>
                    <a:pt x="583" y="395"/>
                    <a:pt x="583" y="395"/>
                  </a:cubicBezTo>
                  <a:cubicBezTo>
                    <a:pt x="580" y="372"/>
                    <a:pt x="579" y="349"/>
                    <a:pt x="579" y="327"/>
                  </a:cubicBezTo>
                  <a:lnTo>
                    <a:pt x="579" y="231"/>
                  </a:lnTo>
                  <a:close/>
                  <a:moveTo>
                    <a:pt x="542" y="306"/>
                  </a:moveTo>
                  <a:cubicBezTo>
                    <a:pt x="542" y="312"/>
                    <a:pt x="538" y="322"/>
                    <a:pt x="531" y="332"/>
                  </a:cubicBezTo>
                  <a:cubicBezTo>
                    <a:pt x="516" y="351"/>
                    <a:pt x="492" y="368"/>
                    <a:pt x="459" y="368"/>
                  </a:cubicBezTo>
                  <a:cubicBezTo>
                    <a:pt x="429" y="368"/>
                    <a:pt x="400" y="351"/>
                    <a:pt x="400" y="315"/>
                  </a:cubicBezTo>
                  <a:cubicBezTo>
                    <a:pt x="400" y="253"/>
                    <a:pt x="481" y="245"/>
                    <a:pt x="542" y="246"/>
                  </a:cubicBezTo>
                  <a:lnTo>
                    <a:pt x="542" y="306"/>
                  </a:lnTo>
                  <a:close/>
                  <a:moveTo>
                    <a:pt x="902" y="594"/>
                  </a:moveTo>
                  <a:cubicBezTo>
                    <a:pt x="1264" y="60"/>
                    <a:pt x="1264" y="60"/>
                    <a:pt x="1264" y="60"/>
                  </a:cubicBezTo>
                  <a:cubicBezTo>
                    <a:pt x="1264" y="32"/>
                    <a:pt x="1264" y="32"/>
                    <a:pt x="1264" y="32"/>
                  </a:cubicBezTo>
                  <a:cubicBezTo>
                    <a:pt x="877" y="32"/>
                    <a:pt x="877" y="32"/>
                    <a:pt x="877" y="32"/>
                  </a:cubicBezTo>
                  <a:cubicBezTo>
                    <a:pt x="877" y="67"/>
                    <a:pt x="877" y="67"/>
                    <a:pt x="877" y="67"/>
                  </a:cubicBezTo>
                  <a:cubicBezTo>
                    <a:pt x="1210" y="67"/>
                    <a:pt x="1210" y="67"/>
                    <a:pt x="1210" y="67"/>
                  </a:cubicBezTo>
                  <a:cubicBezTo>
                    <a:pt x="1210" y="70"/>
                    <a:pt x="1210" y="70"/>
                    <a:pt x="1210" y="70"/>
                  </a:cubicBezTo>
                  <a:cubicBezTo>
                    <a:pt x="848" y="605"/>
                    <a:pt x="848" y="605"/>
                    <a:pt x="848" y="605"/>
                  </a:cubicBezTo>
                  <a:cubicBezTo>
                    <a:pt x="848" y="632"/>
                    <a:pt x="848" y="632"/>
                    <a:pt x="848" y="632"/>
                  </a:cubicBezTo>
                  <a:cubicBezTo>
                    <a:pt x="1269" y="632"/>
                    <a:pt x="1269" y="632"/>
                    <a:pt x="1269" y="632"/>
                  </a:cubicBezTo>
                  <a:cubicBezTo>
                    <a:pt x="1269" y="597"/>
                    <a:pt x="1269" y="597"/>
                    <a:pt x="1269" y="597"/>
                  </a:cubicBezTo>
                  <a:cubicBezTo>
                    <a:pt x="902" y="597"/>
                    <a:pt x="902" y="597"/>
                    <a:pt x="902" y="597"/>
                  </a:cubicBezTo>
                  <a:lnTo>
                    <a:pt x="902" y="594"/>
                  </a:lnTo>
                  <a:close/>
                  <a:moveTo>
                    <a:pt x="1526" y="195"/>
                  </a:moveTo>
                  <a:cubicBezTo>
                    <a:pt x="1420" y="195"/>
                    <a:pt x="1323" y="276"/>
                    <a:pt x="1323" y="422"/>
                  </a:cubicBezTo>
                  <a:cubicBezTo>
                    <a:pt x="1323" y="556"/>
                    <a:pt x="1409" y="642"/>
                    <a:pt x="1519" y="642"/>
                  </a:cubicBezTo>
                  <a:cubicBezTo>
                    <a:pt x="1615" y="642"/>
                    <a:pt x="1724" y="573"/>
                    <a:pt x="1724" y="414"/>
                  </a:cubicBezTo>
                  <a:cubicBezTo>
                    <a:pt x="1724" y="284"/>
                    <a:pt x="1644" y="195"/>
                    <a:pt x="1526" y="195"/>
                  </a:cubicBezTo>
                  <a:close/>
                  <a:moveTo>
                    <a:pt x="1522" y="606"/>
                  </a:moveTo>
                  <a:cubicBezTo>
                    <a:pt x="1435" y="606"/>
                    <a:pt x="1366" y="526"/>
                    <a:pt x="1366" y="419"/>
                  </a:cubicBezTo>
                  <a:cubicBezTo>
                    <a:pt x="1366" y="328"/>
                    <a:pt x="1415" y="230"/>
                    <a:pt x="1525" y="230"/>
                  </a:cubicBezTo>
                  <a:cubicBezTo>
                    <a:pt x="1638" y="230"/>
                    <a:pt x="1682" y="338"/>
                    <a:pt x="1682" y="417"/>
                  </a:cubicBezTo>
                  <a:cubicBezTo>
                    <a:pt x="1682" y="526"/>
                    <a:pt x="1611" y="606"/>
                    <a:pt x="1522" y="606"/>
                  </a:cubicBezTo>
                  <a:close/>
                  <a:moveTo>
                    <a:pt x="2021" y="195"/>
                  </a:moveTo>
                  <a:cubicBezTo>
                    <a:pt x="1952" y="195"/>
                    <a:pt x="1898" y="234"/>
                    <a:pt x="1874" y="282"/>
                  </a:cubicBezTo>
                  <a:cubicBezTo>
                    <a:pt x="1873" y="282"/>
                    <a:pt x="1873" y="282"/>
                    <a:pt x="1873" y="282"/>
                  </a:cubicBezTo>
                  <a:cubicBezTo>
                    <a:pt x="1870" y="204"/>
                    <a:pt x="1870" y="204"/>
                    <a:pt x="1870" y="204"/>
                  </a:cubicBezTo>
                  <a:cubicBezTo>
                    <a:pt x="1830" y="204"/>
                    <a:pt x="1830" y="204"/>
                    <a:pt x="1830" y="204"/>
                  </a:cubicBezTo>
                  <a:cubicBezTo>
                    <a:pt x="1832" y="238"/>
                    <a:pt x="1833" y="268"/>
                    <a:pt x="1833" y="307"/>
                  </a:cubicBezTo>
                  <a:cubicBezTo>
                    <a:pt x="1833" y="632"/>
                    <a:pt x="1833" y="632"/>
                    <a:pt x="1833" y="632"/>
                  </a:cubicBezTo>
                  <a:cubicBezTo>
                    <a:pt x="1876" y="632"/>
                    <a:pt x="1876" y="632"/>
                    <a:pt x="1876" y="632"/>
                  </a:cubicBezTo>
                  <a:cubicBezTo>
                    <a:pt x="1876" y="368"/>
                    <a:pt x="1876" y="368"/>
                    <a:pt x="1876" y="368"/>
                  </a:cubicBezTo>
                  <a:cubicBezTo>
                    <a:pt x="1876" y="354"/>
                    <a:pt x="1879" y="340"/>
                    <a:pt x="1881" y="329"/>
                  </a:cubicBezTo>
                  <a:cubicBezTo>
                    <a:pt x="1898" y="274"/>
                    <a:pt x="1950" y="231"/>
                    <a:pt x="2010" y="231"/>
                  </a:cubicBezTo>
                  <a:cubicBezTo>
                    <a:pt x="2098" y="231"/>
                    <a:pt x="2128" y="302"/>
                    <a:pt x="2128" y="379"/>
                  </a:cubicBezTo>
                  <a:cubicBezTo>
                    <a:pt x="2128" y="632"/>
                    <a:pt x="2128" y="632"/>
                    <a:pt x="2128" y="632"/>
                  </a:cubicBezTo>
                  <a:cubicBezTo>
                    <a:pt x="2171" y="632"/>
                    <a:pt x="2171" y="632"/>
                    <a:pt x="2171" y="632"/>
                  </a:cubicBezTo>
                  <a:cubicBezTo>
                    <a:pt x="2171" y="376"/>
                    <a:pt x="2171" y="376"/>
                    <a:pt x="2171" y="376"/>
                  </a:cubicBezTo>
                  <a:cubicBezTo>
                    <a:pt x="2171" y="215"/>
                    <a:pt x="2062" y="195"/>
                    <a:pt x="2021" y="195"/>
                  </a:cubicBezTo>
                  <a:close/>
                  <a:moveTo>
                    <a:pt x="2578" y="363"/>
                  </a:moveTo>
                  <a:cubicBezTo>
                    <a:pt x="2578" y="287"/>
                    <a:pt x="2554" y="195"/>
                    <a:pt x="2430" y="195"/>
                  </a:cubicBezTo>
                  <a:cubicBezTo>
                    <a:pt x="2391" y="195"/>
                    <a:pt x="2343" y="205"/>
                    <a:pt x="2304" y="231"/>
                  </a:cubicBezTo>
                  <a:cubicBezTo>
                    <a:pt x="2318" y="262"/>
                    <a:pt x="2318" y="262"/>
                    <a:pt x="2318" y="262"/>
                  </a:cubicBezTo>
                  <a:cubicBezTo>
                    <a:pt x="2349" y="240"/>
                    <a:pt x="2388" y="230"/>
                    <a:pt x="2425" y="230"/>
                  </a:cubicBezTo>
                  <a:cubicBezTo>
                    <a:pt x="2527" y="229"/>
                    <a:pt x="2535" y="314"/>
                    <a:pt x="2535" y="356"/>
                  </a:cubicBezTo>
                  <a:cubicBezTo>
                    <a:pt x="2535" y="368"/>
                    <a:pt x="2535" y="368"/>
                    <a:pt x="2535" y="368"/>
                  </a:cubicBezTo>
                  <a:cubicBezTo>
                    <a:pt x="2360" y="366"/>
                    <a:pt x="2274" y="425"/>
                    <a:pt x="2274" y="524"/>
                  </a:cubicBezTo>
                  <a:cubicBezTo>
                    <a:pt x="2274" y="581"/>
                    <a:pt x="2313" y="642"/>
                    <a:pt x="2400" y="642"/>
                  </a:cubicBezTo>
                  <a:cubicBezTo>
                    <a:pt x="2468" y="642"/>
                    <a:pt x="2515" y="604"/>
                    <a:pt x="2537" y="571"/>
                  </a:cubicBezTo>
                  <a:cubicBezTo>
                    <a:pt x="2539" y="571"/>
                    <a:pt x="2539" y="571"/>
                    <a:pt x="2539" y="571"/>
                  </a:cubicBezTo>
                  <a:cubicBezTo>
                    <a:pt x="2545" y="632"/>
                    <a:pt x="2545" y="632"/>
                    <a:pt x="2545" y="632"/>
                  </a:cubicBezTo>
                  <a:cubicBezTo>
                    <a:pt x="2584" y="632"/>
                    <a:pt x="2584" y="632"/>
                    <a:pt x="2584" y="632"/>
                  </a:cubicBezTo>
                  <a:cubicBezTo>
                    <a:pt x="2579" y="599"/>
                    <a:pt x="2578" y="565"/>
                    <a:pt x="2578" y="531"/>
                  </a:cubicBezTo>
                  <a:lnTo>
                    <a:pt x="2578" y="363"/>
                  </a:lnTo>
                  <a:close/>
                  <a:moveTo>
                    <a:pt x="2535" y="495"/>
                  </a:moveTo>
                  <a:cubicBezTo>
                    <a:pt x="2535" y="502"/>
                    <a:pt x="2534" y="512"/>
                    <a:pt x="2530" y="521"/>
                  </a:cubicBezTo>
                  <a:cubicBezTo>
                    <a:pt x="2516" y="563"/>
                    <a:pt x="2475" y="606"/>
                    <a:pt x="2404" y="606"/>
                  </a:cubicBezTo>
                  <a:cubicBezTo>
                    <a:pt x="2359" y="606"/>
                    <a:pt x="2318" y="579"/>
                    <a:pt x="2318" y="517"/>
                  </a:cubicBezTo>
                  <a:cubicBezTo>
                    <a:pt x="2318" y="415"/>
                    <a:pt x="2441" y="401"/>
                    <a:pt x="2535" y="403"/>
                  </a:cubicBezTo>
                  <a:lnTo>
                    <a:pt x="2535" y="495"/>
                  </a:lnTo>
                  <a:close/>
                  <a:moveTo>
                    <a:pt x="3253" y="0"/>
                  </a:moveTo>
                  <a:cubicBezTo>
                    <a:pt x="3210" y="0"/>
                    <a:pt x="3210" y="0"/>
                    <a:pt x="3210" y="0"/>
                  </a:cubicBezTo>
                  <a:cubicBezTo>
                    <a:pt x="3210" y="270"/>
                    <a:pt x="3210" y="270"/>
                    <a:pt x="3210" y="270"/>
                  </a:cubicBezTo>
                  <a:cubicBezTo>
                    <a:pt x="3208" y="270"/>
                    <a:pt x="3208" y="270"/>
                    <a:pt x="3208" y="270"/>
                  </a:cubicBezTo>
                  <a:cubicBezTo>
                    <a:pt x="3189" y="233"/>
                    <a:pt x="3142" y="195"/>
                    <a:pt x="3068" y="195"/>
                  </a:cubicBezTo>
                  <a:cubicBezTo>
                    <a:pt x="2963" y="195"/>
                    <a:pt x="2875" y="284"/>
                    <a:pt x="2876" y="426"/>
                  </a:cubicBezTo>
                  <a:cubicBezTo>
                    <a:pt x="2876" y="554"/>
                    <a:pt x="2954" y="642"/>
                    <a:pt x="3060" y="642"/>
                  </a:cubicBezTo>
                  <a:cubicBezTo>
                    <a:pt x="3140" y="642"/>
                    <a:pt x="3190" y="598"/>
                    <a:pt x="3213" y="551"/>
                  </a:cubicBezTo>
                  <a:cubicBezTo>
                    <a:pt x="3214" y="551"/>
                    <a:pt x="3214" y="551"/>
                    <a:pt x="3214" y="551"/>
                  </a:cubicBezTo>
                  <a:cubicBezTo>
                    <a:pt x="3218" y="632"/>
                    <a:pt x="3218" y="632"/>
                    <a:pt x="3218" y="632"/>
                  </a:cubicBezTo>
                  <a:cubicBezTo>
                    <a:pt x="3256" y="632"/>
                    <a:pt x="3256" y="632"/>
                    <a:pt x="3256" y="632"/>
                  </a:cubicBezTo>
                  <a:cubicBezTo>
                    <a:pt x="3254" y="602"/>
                    <a:pt x="3253" y="565"/>
                    <a:pt x="3253" y="532"/>
                  </a:cubicBezTo>
                  <a:lnTo>
                    <a:pt x="3253" y="0"/>
                  </a:lnTo>
                  <a:close/>
                  <a:moveTo>
                    <a:pt x="3210" y="459"/>
                  </a:moveTo>
                  <a:cubicBezTo>
                    <a:pt x="3210" y="473"/>
                    <a:pt x="3209" y="483"/>
                    <a:pt x="3205" y="495"/>
                  </a:cubicBezTo>
                  <a:cubicBezTo>
                    <a:pt x="3188" y="565"/>
                    <a:pt x="3130" y="606"/>
                    <a:pt x="3068" y="606"/>
                  </a:cubicBezTo>
                  <a:cubicBezTo>
                    <a:pt x="2967" y="606"/>
                    <a:pt x="2919" y="518"/>
                    <a:pt x="2919" y="422"/>
                  </a:cubicBezTo>
                  <a:cubicBezTo>
                    <a:pt x="2919" y="311"/>
                    <a:pt x="2977" y="230"/>
                    <a:pt x="3071" y="230"/>
                  </a:cubicBezTo>
                  <a:cubicBezTo>
                    <a:pt x="3140" y="230"/>
                    <a:pt x="3191" y="278"/>
                    <a:pt x="3205" y="335"/>
                  </a:cubicBezTo>
                  <a:cubicBezTo>
                    <a:pt x="3209" y="346"/>
                    <a:pt x="3210" y="362"/>
                    <a:pt x="3210" y="374"/>
                  </a:cubicBezTo>
                  <a:lnTo>
                    <a:pt x="3210" y="459"/>
                  </a:lnTo>
                  <a:close/>
                  <a:moveTo>
                    <a:pt x="3553" y="195"/>
                  </a:moveTo>
                  <a:cubicBezTo>
                    <a:pt x="3443" y="195"/>
                    <a:pt x="3361" y="284"/>
                    <a:pt x="3361" y="426"/>
                  </a:cubicBezTo>
                  <a:cubicBezTo>
                    <a:pt x="3361" y="552"/>
                    <a:pt x="3437" y="641"/>
                    <a:pt x="3560" y="641"/>
                  </a:cubicBezTo>
                  <a:cubicBezTo>
                    <a:pt x="3635" y="641"/>
                    <a:pt x="3679" y="622"/>
                    <a:pt x="3695" y="614"/>
                  </a:cubicBezTo>
                  <a:cubicBezTo>
                    <a:pt x="3684" y="581"/>
                    <a:pt x="3684" y="581"/>
                    <a:pt x="3684" y="581"/>
                  </a:cubicBezTo>
                  <a:cubicBezTo>
                    <a:pt x="3660" y="592"/>
                    <a:pt x="3628" y="605"/>
                    <a:pt x="3566" y="605"/>
                  </a:cubicBezTo>
                  <a:cubicBezTo>
                    <a:pt x="3477" y="605"/>
                    <a:pt x="3403" y="550"/>
                    <a:pt x="3403" y="414"/>
                  </a:cubicBezTo>
                  <a:cubicBezTo>
                    <a:pt x="3718" y="414"/>
                    <a:pt x="3718" y="414"/>
                    <a:pt x="3718" y="414"/>
                  </a:cubicBezTo>
                  <a:cubicBezTo>
                    <a:pt x="3720" y="406"/>
                    <a:pt x="3720" y="400"/>
                    <a:pt x="3720" y="388"/>
                  </a:cubicBezTo>
                  <a:cubicBezTo>
                    <a:pt x="3720" y="327"/>
                    <a:pt x="3693" y="195"/>
                    <a:pt x="3553" y="195"/>
                  </a:cubicBezTo>
                  <a:close/>
                  <a:moveTo>
                    <a:pt x="3675" y="380"/>
                  </a:moveTo>
                  <a:cubicBezTo>
                    <a:pt x="3405" y="380"/>
                    <a:pt x="3405" y="380"/>
                    <a:pt x="3405" y="380"/>
                  </a:cubicBezTo>
                  <a:cubicBezTo>
                    <a:pt x="3413" y="314"/>
                    <a:pt x="3453" y="230"/>
                    <a:pt x="3548" y="230"/>
                  </a:cubicBezTo>
                  <a:cubicBezTo>
                    <a:pt x="3651" y="230"/>
                    <a:pt x="3676" y="320"/>
                    <a:pt x="3675" y="380"/>
                  </a:cubicBezTo>
                  <a:close/>
                  <a:moveTo>
                    <a:pt x="4312" y="78"/>
                  </a:moveTo>
                  <a:cubicBezTo>
                    <a:pt x="4279" y="46"/>
                    <a:pt x="4225" y="27"/>
                    <a:pt x="4153" y="27"/>
                  </a:cubicBezTo>
                  <a:cubicBezTo>
                    <a:pt x="4103" y="27"/>
                    <a:pt x="4059" y="32"/>
                    <a:pt x="4024" y="39"/>
                  </a:cubicBezTo>
                  <a:cubicBezTo>
                    <a:pt x="4024" y="632"/>
                    <a:pt x="4024" y="632"/>
                    <a:pt x="4024" y="632"/>
                  </a:cubicBezTo>
                  <a:cubicBezTo>
                    <a:pt x="4067" y="632"/>
                    <a:pt x="4067" y="632"/>
                    <a:pt x="4067" y="632"/>
                  </a:cubicBezTo>
                  <a:cubicBezTo>
                    <a:pt x="4067" y="376"/>
                    <a:pt x="4067" y="376"/>
                    <a:pt x="4067" y="376"/>
                  </a:cubicBezTo>
                  <a:cubicBezTo>
                    <a:pt x="4088" y="382"/>
                    <a:pt x="4112" y="383"/>
                    <a:pt x="4140" y="383"/>
                  </a:cubicBezTo>
                  <a:cubicBezTo>
                    <a:pt x="4214" y="383"/>
                    <a:pt x="4278" y="359"/>
                    <a:pt x="4317" y="316"/>
                  </a:cubicBezTo>
                  <a:cubicBezTo>
                    <a:pt x="4344" y="286"/>
                    <a:pt x="4358" y="247"/>
                    <a:pt x="4358" y="195"/>
                  </a:cubicBezTo>
                  <a:cubicBezTo>
                    <a:pt x="4358" y="146"/>
                    <a:pt x="4341" y="106"/>
                    <a:pt x="4312" y="78"/>
                  </a:cubicBezTo>
                  <a:close/>
                  <a:moveTo>
                    <a:pt x="4144" y="347"/>
                  </a:moveTo>
                  <a:cubicBezTo>
                    <a:pt x="4114" y="347"/>
                    <a:pt x="4087" y="345"/>
                    <a:pt x="4067" y="338"/>
                  </a:cubicBezTo>
                  <a:cubicBezTo>
                    <a:pt x="4067" y="70"/>
                    <a:pt x="4067" y="70"/>
                    <a:pt x="4067" y="70"/>
                  </a:cubicBezTo>
                  <a:cubicBezTo>
                    <a:pt x="4083" y="66"/>
                    <a:pt x="4112" y="63"/>
                    <a:pt x="4152" y="63"/>
                  </a:cubicBezTo>
                  <a:cubicBezTo>
                    <a:pt x="4247" y="63"/>
                    <a:pt x="4316" y="106"/>
                    <a:pt x="4316" y="200"/>
                  </a:cubicBezTo>
                  <a:cubicBezTo>
                    <a:pt x="4316" y="295"/>
                    <a:pt x="4252" y="347"/>
                    <a:pt x="4144" y="347"/>
                  </a:cubicBezTo>
                  <a:close/>
                  <a:moveTo>
                    <a:pt x="4615" y="195"/>
                  </a:moveTo>
                  <a:cubicBezTo>
                    <a:pt x="4509" y="195"/>
                    <a:pt x="4413" y="276"/>
                    <a:pt x="4413" y="422"/>
                  </a:cubicBezTo>
                  <a:cubicBezTo>
                    <a:pt x="4413" y="556"/>
                    <a:pt x="4499" y="642"/>
                    <a:pt x="4609" y="642"/>
                  </a:cubicBezTo>
                  <a:cubicBezTo>
                    <a:pt x="4704" y="642"/>
                    <a:pt x="4814" y="573"/>
                    <a:pt x="4814" y="414"/>
                  </a:cubicBezTo>
                  <a:cubicBezTo>
                    <a:pt x="4814" y="284"/>
                    <a:pt x="4734" y="195"/>
                    <a:pt x="4615" y="195"/>
                  </a:cubicBezTo>
                  <a:close/>
                  <a:moveTo>
                    <a:pt x="4612" y="606"/>
                  </a:moveTo>
                  <a:cubicBezTo>
                    <a:pt x="4524" y="606"/>
                    <a:pt x="4456" y="526"/>
                    <a:pt x="4456" y="419"/>
                  </a:cubicBezTo>
                  <a:cubicBezTo>
                    <a:pt x="4456" y="328"/>
                    <a:pt x="4505" y="230"/>
                    <a:pt x="4614" y="230"/>
                  </a:cubicBezTo>
                  <a:cubicBezTo>
                    <a:pt x="4728" y="230"/>
                    <a:pt x="4771" y="338"/>
                    <a:pt x="4771" y="417"/>
                  </a:cubicBezTo>
                  <a:cubicBezTo>
                    <a:pt x="4771" y="526"/>
                    <a:pt x="4701" y="606"/>
                    <a:pt x="4612" y="606"/>
                  </a:cubicBezTo>
                  <a:close/>
                  <a:moveTo>
                    <a:pt x="4962" y="291"/>
                  </a:moveTo>
                  <a:cubicBezTo>
                    <a:pt x="4960" y="291"/>
                    <a:pt x="4960" y="291"/>
                    <a:pt x="4960" y="291"/>
                  </a:cubicBezTo>
                  <a:cubicBezTo>
                    <a:pt x="4958" y="204"/>
                    <a:pt x="4958" y="204"/>
                    <a:pt x="4958" y="204"/>
                  </a:cubicBezTo>
                  <a:cubicBezTo>
                    <a:pt x="4919" y="204"/>
                    <a:pt x="4919" y="204"/>
                    <a:pt x="4919" y="204"/>
                  </a:cubicBezTo>
                  <a:cubicBezTo>
                    <a:pt x="4921" y="246"/>
                    <a:pt x="4922" y="290"/>
                    <a:pt x="4922" y="333"/>
                  </a:cubicBezTo>
                  <a:cubicBezTo>
                    <a:pt x="4922" y="632"/>
                    <a:pt x="4922" y="632"/>
                    <a:pt x="4922" y="632"/>
                  </a:cubicBezTo>
                  <a:cubicBezTo>
                    <a:pt x="4965" y="632"/>
                    <a:pt x="4965" y="632"/>
                    <a:pt x="4965" y="632"/>
                  </a:cubicBezTo>
                  <a:cubicBezTo>
                    <a:pt x="4965" y="396"/>
                    <a:pt x="4965" y="396"/>
                    <a:pt x="4965" y="396"/>
                  </a:cubicBezTo>
                  <a:cubicBezTo>
                    <a:pt x="4965" y="382"/>
                    <a:pt x="4966" y="368"/>
                    <a:pt x="4968" y="355"/>
                  </a:cubicBezTo>
                  <a:cubicBezTo>
                    <a:pt x="4980" y="286"/>
                    <a:pt x="5022" y="236"/>
                    <a:pt x="5081" y="236"/>
                  </a:cubicBezTo>
                  <a:cubicBezTo>
                    <a:pt x="5089" y="236"/>
                    <a:pt x="5095" y="236"/>
                    <a:pt x="5101" y="237"/>
                  </a:cubicBezTo>
                  <a:cubicBezTo>
                    <a:pt x="5101" y="196"/>
                    <a:pt x="5101" y="196"/>
                    <a:pt x="5101" y="196"/>
                  </a:cubicBezTo>
                  <a:cubicBezTo>
                    <a:pt x="5096" y="195"/>
                    <a:pt x="5090" y="195"/>
                    <a:pt x="5083" y="195"/>
                  </a:cubicBezTo>
                  <a:cubicBezTo>
                    <a:pt x="5026" y="195"/>
                    <a:pt x="4981" y="237"/>
                    <a:pt x="4962" y="291"/>
                  </a:cubicBezTo>
                  <a:close/>
                  <a:moveTo>
                    <a:pt x="5267" y="110"/>
                  </a:moveTo>
                  <a:cubicBezTo>
                    <a:pt x="5224" y="126"/>
                    <a:pt x="5224" y="126"/>
                    <a:pt x="5224" y="126"/>
                  </a:cubicBezTo>
                  <a:cubicBezTo>
                    <a:pt x="5224" y="204"/>
                    <a:pt x="5224" y="204"/>
                    <a:pt x="5224" y="204"/>
                  </a:cubicBezTo>
                  <a:cubicBezTo>
                    <a:pt x="5152" y="204"/>
                    <a:pt x="5152" y="204"/>
                    <a:pt x="5152" y="204"/>
                  </a:cubicBezTo>
                  <a:cubicBezTo>
                    <a:pt x="5152" y="239"/>
                    <a:pt x="5152" y="239"/>
                    <a:pt x="5152" y="239"/>
                  </a:cubicBezTo>
                  <a:cubicBezTo>
                    <a:pt x="5224" y="239"/>
                    <a:pt x="5224" y="239"/>
                    <a:pt x="5224" y="239"/>
                  </a:cubicBezTo>
                  <a:cubicBezTo>
                    <a:pt x="5224" y="509"/>
                    <a:pt x="5224" y="509"/>
                    <a:pt x="5224" y="509"/>
                  </a:cubicBezTo>
                  <a:cubicBezTo>
                    <a:pt x="5224" y="553"/>
                    <a:pt x="5232" y="589"/>
                    <a:pt x="5251" y="612"/>
                  </a:cubicBezTo>
                  <a:cubicBezTo>
                    <a:pt x="5267" y="632"/>
                    <a:pt x="5293" y="642"/>
                    <a:pt x="5324" y="642"/>
                  </a:cubicBezTo>
                  <a:cubicBezTo>
                    <a:pt x="5350" y="642"/>
                    <a:pt x="5370" y="638"/>
                    <a:pt x="5384" y="631"/>
                  </a:cubicBezTo>
                  <a:cubicBezTo>
                    <a:pt x="5379" y="599"/>
                    <a:pt x="5379" y="599"/>
                    <a:pt x="5379" y="599"/>
                  </a:cubicBezTo>
                  <a:cubicBezTo>
                    <a:pt x="5368" y="603"/>
                    <a:pt x="5352" y="606"/>
                    <a:pt x="5330" y="606"/>
                  </a:cubicBezTo>
                  <a:cubicBezTo>
                    <a:pt x="5284" y="606"/>
                    <a:pt x="5267" y="572"/>
                    <a:pt x="5267" y="517"/>
                  </a:cubicBezTo>
                  <a:cubicBezTo>
                    <a:pt x="5267" y="239"/>
                    <a:pt x="5267" y="239"/>
                    <a:pt x="5267" y="239"/>
                  </a:cubicBezTo>
                  <a:cubicBezTo>
                    <a:pt x="5389" y="239"/>
                    <a:pt x="5389" y="239"/>
                    <a:pt x="5389" y="239"/>
                  </a:cubicBezTo>
                  <a:cubicBezTo>
                    <a:pt x="5389" y="204"/>
                    <a:pt x="5389" y="204"/>
                    <a:pt x="5389" y="204"/>
                  </a:cubicBezTo>
                  <a:cubicBezTo>
                    <a:pt x="5267" y="204"/>
                    <a:pt x="5267" y="204"/>
                    <a:pt x="5267" y="204"/>
                  </a:cubicBezTo>
                  <a:lnTo>
                    <a:pt x="5267" y="110"/>
                  </a:lnTo>
                  <a:close/>
                  <a:moveTo>
                    <a:pt x="5646" y="195"/>
                  </a:moveTo>
                  <a:cubicBezTo>
                    <a:pt x="5540" y="195"/>
                    <a:pt x="5444" y="276"/>
                    <a:pt x="5444" y="422"/>
                  </a:cubicBezTo>
                  <a:cubicBezTo>
                    <a:pt x="5444" y="556"/>
                    <a:pt x="5529" y="642"/>
                    <a:pt x="5640" y="642"/>
                  </a:cubicBezTo>
                  <a:cubicBezTo>
                    <a:pt x="5735" y="642"/>
                    <a:pt x="5845" y="573"/>
                    <a:pt x="5845" y="414"/>
                  </a:cubicBezTo>
                  <a:cubicBezTo>
                    <a:pt x="5845" y="284"/>
                    <a:pt x="5765" y="195"/>
                    <a:pt x="5646" y="195"/>
                  </a:cubicBezTo>
                  <a:close/>
                  <a:moveTo>
                    <a:pt x="5642" y="606"/>
                  </a:moveTo>
                  <a:cubicBezTo>
                    <a:pt x="5555" y="606"/>
                    <a:pt x="5486" y="526"/>
                    <a:pt x="5486" y="419"/>
                  </a:cubicBezTo>
                  <a:cubicBezTo>
                    <a:pt x="5486" y="328"/>
                    <a:pt x="5536" y="230"/>
                    <a:pt x="5645" y="230"/>
                  </a:cubicBezTo>
                  <a:cubicBezTo>
                    <a:pt x="5758" y="230"/>
                    <a:pt x="5802" y="338"/>
                    <a:pt x="5802" y="417"/>
                  </a:cubicBezTo>
                  <a:cubicBezTo>
                    <a:pt x="5802" y="526"/>
                    <a:pt x="5732" y="606"/>
                    <a:pt x="5642" y="606"/>
                  </a:cubicBezTo>
                  <a:close/>
                  <a:moveTo>
                    <a:pt x="6321" y="32"/>
                  </a:moveTo>
                  <a:cubicBezTo>
                    <a:pt x="6104" y="632"/>
                    <a:pt x="6104" y="632"/>
                    <a:pt x="6104" y="632"/>
                  </a:cubicBezTo>
                  <a:cubicBezTo>
                    <a:pt x="6147" y="632"/>
                    <a:pt x="6147" y="632"/>
                    <a:pt x="6147" y="632"/>
                  </a:cubicBezTo>
                  <a:cubicBezTo>
                    <a:pt x="6221" y="422"/>
                    <a:pt x="6221" y="422"/>
                    <a:pt x="6221" y="422"/>
                  </a:cubicBezTo>
                  <a:cubicBezTo>
                    <a:pt x="6458" y="422"/>
                    <a:pt x="6458" y="422"/>
                    <a:pt x="6458" y="422"/>
                  </a:cubicBezTo>
                  <a:cubicBezTo>
                    <a:pt x="6534" y="632"/>
                    <a:pt x="6534" y="632"/>
                    <a:pt x="6534" y="632"/>
                  </a:cubicBezTo>
                  <a:cubicBezTo>
                    <a:pt x="6578" y="632"/>
                    <a:pt x="6578" y="632"/>
                    <a:pt x="6578" y="632"/>
                  </a:cubicBezTo>
                  <a:cubicBezTo>
                    <a:pt x="6362" y="32"/>
                    <a:pt x="6362" y="32"/>
                    <a:pt x="6362" y="32"/>
                  </a:cubicBezTo>
                  <a:lnTo>
                    <a:pt x="6321" y="32"/>
                  </a:lnTo>
                  <a:close/>
                  <a:moveTo>
                    <a:pt x="6446" y="386"/>
                  </a:moveTo>
                  <a:cubicBezTo>
                    <a:pt x="6235" y="386"/>
                    <a:pt x="6235" y="386"/>
                    <a:pt x="6235" y="386"/>
                  </a:cubicBezTo>
                  <a:cubicBezTo>
                    <a:pt x="6308" y="184"/>
                    <a:pt x="6308" y="184"/>
                    <a:pt x="6308" y="184"/>
                  </a:cubicBezTo>
                  <a:cubicBezTo>
                    <a:pt x="6321" y="146"/>
                    <a:pt x="6331" y="114"/>
                    <a:pt x="6339" y="80"/>
                  </a:cubicBezTo>
                  <a:cubicBezTo>
                    <a:pt x="6342" y="80"/>
                    <a:pt x="6342" y="80"/>
                    <a:pt x="6342" y="80"/>
                  </a:cubicBezTo>
                  <a:cubicBezTo>
                    <a:pt x="6350" y="114"/>
                    <a:pt x="6358" y="144"/>
                    <a:pt x="6373" y="186"/>
                  </a:cubicBezTo>
                  <a:lnTo>
                    <a:pt x="6446" y="386"/>
                  </a:lnTo>
                  <a:close/>
                  <a:moveTo>
                    <a:pt x="6671" y="632"/>
                  </a:moveTo>
                  <a:cubicBezTo>
                    <a:pt x="6714" y="632"/>
                    <a:pt x="6714" y="632"/>
                    <a:pt x="6714" y="632"/>
                  </a:cubicBezTo>
                  <a:cubicBezTo>
                    <a:pt x="6714" y="0"/>
                    <a:pt x="6714" y="0"/>
                    <a:pt x="6714" y="0"/>
                  </a:cubicBezTo>
                  <a:cubicBezTo>
                    <a:pt x="6671" y="0"/>
                    <a:pt x="6671" y="0"/>
                    <a:pt x="6671" y="0"/>
                  </a:cubicBezTo>
                  <a:lnTo>
                    <a:pt x="6671" y="632"/>
                  </a:lnTo>
                  <a:close/>
                  <a:moveTo>
                    <a:pt x="7017" y="195"/>
                  </a:moveTo>
                  <a:cubicBezTo>
                    <a:pt x="6906" y="195"/>
                    <a:pt x="6824" y="284"/>
                    <a:pt x="6824" y="426"/>
                  </a:cubicBezTo>
                  <a:cubicBezTo>
                    <a:pt x="6824" y="552"/>
                    <a:pt x="6901" y="641"/>
                    <a:pt x="7024" y="641"/>
                  </a:cubicBezTo>
                  <a:cubicBezTo>
                    <a:pt x="7099" y="641"/>
                    <a:pt x="7142" y="622"/>
                    <a:pt x="7158" y="614"/>
                  </a:cubicBezTo>
                  <a:cubicBezTo>
                    <a:pt x="7148" y="581"/>
                    <a:pt x="7148" y="581"/>
                    <a:pt x="7148" y="581"/>
                  </a:cubicBezTo>
                  <a:cubicBezTo>
                    <a:pt x="7124" y="592"/>
                    <a:pt x="7091" y="605"/>
                    <a:pt x="7029" y="605"/>
                  </a:cubicBezTo>
                  <a:cubicBezTo>
                    <a:pt x="6940" y="605"/>
                    <a:pt x="6866" y="550"/>
                    <a:pt x="6866" y="414"/>
                  </a:cubicBezTo>
                  <a:cubicBezTo>
                    <a:pt x="7181" y="414"/>
                    <a:pt x="7181" y="414"/>
                    <a:pt x="7181" y="414"/>
                  </a:cubicBezTo>
                  <a:cubicBezTo>
                    <a:pt x="7183" y="406"/>
                    <a:pt x="7183" y="400"/>
                    <a:pt x="7183" y="388"/>
                  </a:cubicBezTo>
                  <a:cubicBezTo>
                    <a:pt x="7183" y="327"/>
                    <a:pt x="7156" y="195"/>
                    <a:pt x="7017" y="195"/>
                  </a:cubicBezTo>
                  <a:close/>
                  <a:moveTo>
                    <a:pt x="7139" y="380"/>
                  </a:moveTo>
                  <a:cubicBezTo>
                    <a:pt x="6868" y="380"/>
                    <a:pt x="6868" y="380"/>
                    <a:pt x="6868" y="380"/>
                  </a:cubicBezTo>
                  <a:cubicBezTo>
                    <a:pt x="6876" y="314"/>
                    <a:pt x="6917" y="230"/>
                    <a:pt x="7011" y="230"/>
                  </a:cubicBezTo>
                  <a:cubicBezTo>
                    <a:pt x="7115" y="230"/>
                    <a:pt x="7140" y="320"/>
                    <a:pt x="7139" y="380"/>
                  </a:cubicBezTo>
                  <a:close/>
                  <a:moveTo>
                    <a:pt x="7595" y="277"/>
                  </a:moveTo>
                  <a:cubicBezTo>
                    <a:pt x="7594" y="277"/>
                    <a:pt x="7594" y="277"/>
                    <a:pt x="7594" y="277"/>
                  </a:cubicBezTo>
                  <a:cubicBezTo>
                    <a:pt x="7576" y="241"/>
                    <a:pt x="7534" y="195"/>
                    <a:pt x="7449" y="195"/>
                  </a:cubicBezTo>
                  <a:cubicBezTo>
                    <a:pt x="7355" y="195"/>
                    <a:pt x="7257" y="273"/>
                    <a:pt x="7257" y="422"/>
                  </a:cubicBezTo>
                  <a:cubicBezTo>
                    <a:pt x="7257" y="539"/>
                    <a:pt x="7332" y="632"/>
                    <a:pt x="7440" y="632"/>
                  </a:cubicBezTo>
                  <a:cubicBezTo>
                    <a:pt x="7517" y="632"/>
                    <a:pt x="7567" y="593"/>
                    <a:pt x="7589" y="549"/>
                  </a:cubicBezTo>
                  <a:cubicBezTo>
                    <a:pt x="7591" y="549"/>
                    <a:pt x="7591" y="549"/>
                    <a:pt x="7591" y="549"/>
                  </a:cubicBezTo>
                  <a:cubicBezTo>
                    <a:pt x="7591" y="610"/>
                    <a:pt x="7591" y="610"/>
                    <a:pt x="7591" y="610"/>
                  </a:cubicBezTo>
                  <a:cubicBezTo>
                    <a:pt x="7591" y="737"/>
                    <a:pt x="7526" y="783"/>
                    <a:pt x="7436" y="783"/>
                  </a:cubicBezTo>
                  <a:cubicBezTo>
                    <a:pt x="7380" y="783"/>
                    <a:pt x="7339" y="767"/>
                    <a:pt x="7308" y="747"/>
                  </a:cubicBezTo>
                  <a:cubicBezTo>
                    <a:pt x="7293" y="781"/>
                    <a:pt x="7293" y="781"/>
                    <a:pt x="7293" y="781"/>
                  </a:cubicBezTo>
                  <a:cubicBezTo>
                    <a:pt x="7326" y="806"/>
                    <a:pt x="7380" y="818"/>
                    <a:pt x="7430" y="818"/>
                  </a:cubicBezTo>
                  <a:cubicBezTo>
                    <a:pt x="7478" y="818"/>
                    <a:pt x="7536" y="805"/>
                    <a:pt x="7575" y="768"/>
                  </a:cubicBezTo>
                  <a:cubicBezTo>
                    <a:pt x="7610" y="734"/>
                    <a:pt x="7634" y="679"/>
                    <a:pt x="7634" y="570"/>
                  </a:cubicBezTo>
                  <a:cubicBezTo>
                    <a:pt x="7634" y="315"/>
                    <a:pt x="7634" y="315"/>
                    <a:pt x="7634" y="315"/>
                  </a:cubicBezTo>
                  <a:cubicBezTo>
                    <a:pt x="7634" y="270"/>
                    <a:pt x="7634" y="237"/>
                    <a:pt x="7637" y="204"/>
                  </a:cubicBezTo>
                  <a:cubicBezTo>
                    <a:pt x="7598" y="204"/>
                    <a:pt x="7598" y="204"/>
                    <a:pt x="7598" y="204"/>
                  </a:cubicBezTo>
                  <a:lnTo>
                    <a:pt x="7595" y="277"/>
                  </a:lnTo>
                  <a:close/>
                  <a:moveTo>
                    <a:pt x="7591" y="455"/>
                  </a:moveTo>
                  <a:cubicBezTo>
                    <a:pt x="7591" y="470"/>
                    <a:pt x="7588" y="486"/>
                    <a:pt x="7584" y="500"/>
                  </a:cubicBezTo>
                  <a:cubicBezTo>
                    <a:pt x="7561" y="562"/>
                    <a:pt x="7509" y="597"/>
                    <a:pt x="7451" y="597"/>
                  </a:cubicBezTo>
                  <a:cubicBezTo>
                    <a:pt x="7350" y="597"/>
                    <a:pt x="7299" y="514"/>
                    <a:pt x="7299" y="417"/>
                  </a:cubicBezTo>
                  <a:cubicBezTo>
                    <a:pt x="7299" y="304"/>
                    <a:pt x="7362" y="230"/>
                    <a:pt x="7453" y="230"/>
                  </a:cubicBezTo>
                  <a:cubicBezTo>
                    <a:pt x="7523" y="230"/>
                    <a:pt x="7568" y="276"/>
                    <a:pt x="7585" y="328"/>
                  </a:cubicBezTo>
                  <a:cubicBezTo>
                    <a:pt x="7590" y="340"/>
                    <a:pt x="7591" y="353"/>
                    <a:pt x="7591" y="369"/>
                  </a:cubicBezTo>
                  <a:lnTo>
                    <a:pt x="7591" y="455"/>
                  </a:lnTo>
                  <a:close/>
                  <a:moveTo>
                    <a:pt x="7810" y="291"/>
                  </a:moveTo>
                  <a:cubicBezTo>
                    <a:pt x="7808" y="291"/>
                    <a:pt x="7808" y="291"/>
                    <a:pt x="7808" y="291"/>
                  </a:cubicBezTo>
                  <a:cubicBezTo>
                    <a:pt x="7806" y="204"/>
                    <a:pt x="7806" y="204"/>
                    <a:pt x="7806" y="204"/>
                  </a:cubicBezTo>
                  <a:cubicBezTo>
                    <a:pt x="7767" y="204"/>
                    <a:pt x="7767" y="204"/>
                    <a:pt x="7767" y="204"/>
                  </a:cubicBezTo>
                  <a:cubicBezTo>
                    <a:pt x="7769" y="246"/>
                    <a:pt x="7770" y="290"/>
                    <a:pt x="7770" y="333"/>
                  </a:cubicBezTo>
                  <a:cubicBezTo>
                    <a:pt x="7770" y="632"/>
                    <a:pt x="7770" y="632"/>
                    <a:pt x="7770" y="632"/>
                  </a:cubicBezTo>
                  <a:cubicBezTo>
                    <a:pt x="7813" y="632"/>
                    <a:pt x="7813" y="632"/>
                    <a:pt x="7813" y="632"/>
                  </a:cubicBezTo>
                  <a:cubicBezTo>
                    <a:pt x="7813" y="396"/>
                    <a:pt x="7813" y="396"/>
                    <a:pt x="7813" y="396"/>
                  </a:cubicBezTo>
                  <a:cubicBezTo>
                    <a:pt x="7813" y="382"/>
                    <a:pt x="7814" y="368"/>
                    <a:pt x="7816" y="355"/>
                  </a:cubicBezTo>
                  <a:cubicBezTo>
                    <a:pt x="7828" y="286"/>
                    <a:pt x="7870" y="236"/>
                    <a:pt x="7929" y="236"/>
                  </a:cubicBezTo>
                  <a:cubicBezTo>
                    <a:pt x="7937" y="236"/>
                    <a:pt x="7943" y="236"/>
                    <a:pt x="7949" y="237"/>
                  </a:cubicBezTo>
                  <a:cubicBezTo>
                    <a:pt x="7949" y="196"/>
                    <a:pt x="7949" y="196"/>
                    <a:pt x="7949" y="196"/>
                  </a:cubicBezTo>
                  <a:cubicBezTo>
                    <a:pt x="7944" y="195"/>
                    <a:pt x="7938" y="195"/>
                    <a:pt x="7932" y="195"/>
                  </a:cubicBezTo>
                  <a:cubicBezTo>
                    <a:pt x="7874" y="195"/>
                    <a:pt x="7829" y="237"/>
                    <a:pt x="7810" y="291"/>
                  </a:cubicBezTo>
                  <a:close/>
                  <a:moveTo>
                    <a:pt x="8348" y="388"/>
                  </a:moveTo>
                  <a:cubicBezTo>
                    <a:pt x="8348" y="327"/>
                    <a:pt x="8321" y="195"/>
                    <a:pt x="8181" y="195"/>
                  </a:cubicBezTo>
                  <a:cubicBezTo>
                    <a:pt x="8071" y="195"/>
                    <a:pt x="7989" y="284"/>
                    <a:pt x="7989" y="426"/>
                  </a:cubicBezTo>
                  <a:cubicBezTo>
                    <a:pt x="7989" y="552"/>
                    <a:pt x="8065" y="641"/>
                    <a:pt x="8188" y="641"/>
                  </a:cubicBezTo>
                  <a:cubicBezTo>
                    <a:pt x="8263" y="641"/>
                    <a:pt x="8307" y="622"/>
                    <a:pt x="8323" y="614"/>
                  </a:cubicBezTo>
                  <a:cubicBezTo>
                    <a:pt x="8312" y="581"/>
                    <a:pt x="8312" y="581"/>
                    <a:pt x="8312" y="581"/>
                  </a:cubicBezTo>
                  <a:cubicBezTo>
                    <a:pt x="8288" y="592"/>
                    <a:pt x="8256" y="605"/>
                    <a:pt x="8194" y="605"/>
                  </a:cubicBezTo>
                  <a:cubicBezTo>
                    <a:pt x="8105" y="605"/>
                    <a:pt x="8031" y="550"/>
                    <a:pt x="8031" y="414"/>
                  </a:cubicBezTo>
                  <a:cubicBezTo>
                    <a:pt x="8346" y="414"/>
                    <a:pt x="8346" y="414"/>
                    <a:pt x="8346" y="414"/>
                  </a:cubicBezTo>
                  <a:cubicBezTo>
                    <a:pt x="8348" y="406"/>
                    <a:pt x="8348" y="400"/>
                    <a:pt x="8348" y="388"/>
                  </a:cubicBezTo>
                  <a:close/>
                  <a:moveTo>
                    <a:pt x="8303" y="380"/>
                  </a:moveTo>
                  <a:cubicBezTo>
                    <a:pt x="8032" y="380"/>
                    <a:pt x="8032" y="380"/>
                    <a:pt x="8032" y="380"/>
                  </a:cubicBezTo>
                  <a:cubicBezTo>
                    <a:pt x="8040" y="314"/>
                    <a:pt x="8081" y="230"/>
                    <a:pt x="8176" y="230"/>
                  </a:cubicBezTo>
                  <a:cubicBezTo>
                    <a:pt x="8279" y="230"/>
                    <a:pt x="8304" y="320"/>
                    <a:pt x="8303" y="38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  <p:sp>
          <p:nvSpPr>
            <p:cNvPr id="13" name="Freeform 83"/>
            <p:cNvSpPr>
              <a:spLocks noEditPoints="1"/>
            </p:cNvSpPr>
            <p:nvPr/>
          </p:nvSpPr>
          <p:spPr bwMode="auto">
            <a:xfrm>
              <a:off x="3496153" y="2232151"/>
              <a:ext cx="2568797" cy="1110946"/>
            </a:xfrm>
            <a:custGeom>
              <a:avLst/>
              <a:gdLst/>
              <a:ahLst/>
              <a:cxnLst>
                <a:cxn ang="0">
                  <a:pos x="1055" y="814"/>
                </a:cxn>
                <a:cxn ang="0">
                  <a:pos x="1016" y="900"/>
                </a:cxn>
                <a:cxn ang="0">
                  <a:pos x="1016" y="1807"/>
                </a:cxn>
                <a:cxn ang="0">
                  <a:pos x="609" y="1453"/>
                </a:cxn>
                <a:cxn ang="0">
                  <a:pos x="559" y="1453"/>
                </a:cxn>
                <a:cxn ang="0">
                  <a:pos x="13" y="1928"/>
                </a:cxn>
                <a:cxn ang="0">
                  <a:pos x="0" y="1957"/>
                </a:cxn>
                <a:cxn ang="0">
                  <a:pos x="0" y="2741"/>
                </a:cxn>
                <a:cxn ang="0">
                  <a:pos x="38" y="2779"/>
                </a:cxn>
                <a:cxn ang="0">
                  <a:pos x="76" y="2741"/>
                </a:cxn>
                <a:cxn ang="0">
                  <a:pos x="76" y="1974"/>
                </a:cxn>
                <a:cxn ang="0">
                  <a:pos x="584" y="1532"/>
                </a:cxn>
                <a:cxn ang="0">
                  <a:pos x="1016" y="1908"/>
                </a:cxn>
                <a:cxn ang="0">
                  <a:pos x="1016" y="2440"/>
                </a:cxn>
                <a:cxn ang="0">
                  <a:pos x="1092" y="2547"/>
                </a:cxn>
                <a:cxn ang="0">
                  <a:pos x="1092" y="2548"/>
                </a:cxn>
                <a:cxn ang="0">
                  <a:pos x="1168" y="2548"/>
                </a:cxn>
                <a:cxn ang="0">
                  <a:pos x="1168" y="2547"/>
                </a:cxn>
                <a:cxn ang="0">
                  <a:pos x="1244" y="2440"/>
                </a:cxn>
                <a:cxn ang="0">
                  <a:pos x="1244" y="952"/>
                </a:cxn>
                <a:cxn ang="0">
                  <a:pos x="1964" y="326"/>
                </a:cxn>
                <a:cxn ang="0">
                  <a:pos x="1964" y="28"/>
                </a:cxn>
                <a:cxn ang="0">
                  <a:pos x="1948" y="37"/>
                </a:cxn>
                <a:cxn ang="0">
                  <a:pos x="1055" y="814"/>
                </a:cxn>
                <a:cxn ang="0">
                  <a:pos x="6413" y="1928"/>
                </a:cxn>
                <a:cxn ang="0">
                  <a:pos x="5867" y="1453"/>
                </a:cxn>
                <a:cxn ang="0">
                  <a:pos x="5817" y="1453"/>
                </a:cxn>
                <a:cxn ang="0">
                  <a:pos x="5410" y="1807"/>
                </a:cxn>
                <a:cxn ang="0">
                  <a:pos x="5410" y="900"/>
                </a:cxn>
                <a:cxn ang="0">
                  <a:pos x="5371" y="814"/>
                </a:cxn>
                <a:cxn ang="0">
                  <a:pos x="4478" y="37"/>
                </a:cxn>
                <a:cxn ang="0">
                  <a:pos x="4328" y="37"/>
                </a:cxn>
                <a:cxn ang="0">
                  <a:pos x="3869" y="437"/>
                </a:cxn>
                <a:cxn ang="0">
                  <a:pos x="3869" y="739"/>
                </a:cxn>
                <a:cxn ang="0">
                  <a:pos x="4403" y="274"/>
                </a:cxn>
                <a:cxn ang="0">
                  <a:pos x="5182" y="952"/>
                </a:cxn>
                <a:cxn ang="0">
                  <a:pos x="5182" y="2439"/>
                </a:cxn>
                <a:cxn ang="0">
                  <a:pos x="5258" y="2546"/>
                </a:cxn>
                <a:cxn ang="0">
                  <a:pos x="5258" y="2547"/>
                </a:cxn>
                <a:cxn ang="0">
                  <a:pos x="5334" y="2547"/>
                </a:cxn>
                <a:cxn ang="0">
                  <a:pos x="5334" y="2546"/>
                </a:cxn>
                <a:cxn ang="0">
                  <a:pos x="5410" y="2439"/>
                </a:cxn>
                <a:cxn ang="0">
                  <a:pos x="5410" y="1908"/>
                </a:cxn>
                <a:cxn ang="0">
                  <a:pos x="5842" y="1532"/>
                </a:cxn>
                <a:cxn ang="0">
                  <a:pos x="6350" y="1974"/>
                </a:cxn>
                <a:cxn ang="0">
                  <a:pos x="6350" y="2741"/>
                </a:cxn>
                <a:cxn ang="0">
                  <a:pos x="6388" y="2778"/>
                </a:cxn>
                <a:cxn ang="0">
                  <a:pos x="6426" y="2741"/>
                </a:cxn>
                <a:cxn ang="0">
                  <a:pos x="6426" y="1957"/>
                </a:cxn>
                <a:cxn ang="0">
                  <a:pos x="6413" y="1928"/>
                </a:cxn>
              </a:cxnLst>
              <a:rect l="0" t="0" r="r" b="b"/>
              <a:pathLst>
                <a:path w="6426" h="2779">
                  <a:moveTo>
                    <a:pt x="1055" y="814"/>
                  </a:moveTo>
                  <a:cubicBezTo>
                    <a:pt x="1030" y="836"/>
                    <a:pt x="1016" y="867"/>
                    <a:pt x="1016" y="900"/>
                  </a:cubicBezTo>
                  <a:cubicBezTo>
                    <a:pt x="1016" y="1807"/>
                    <a:pt x="1016" y="1807"/>
                    <a:pt x="1016" y="1807"/>
                  </a:cubicBezTo>
                  <a:cubicBezTo>
                    <a:pt x="609" y="1453"/>
                    <a:pt x="609" y="1453"/>
                    <a:pt x="609" y="1453"/>
                  </a:cubicBezTo>
                  <a:cubicBezTo>
                    <a:pt x="595" y="1441"/>
                    <a:pt x="573" y="1441"/>
                    <a:pt x="559" y="1453"/>
                  </a:cubicBezTo>
                  <a:cubicBezTo>
                    <a:pt x="13" y="1928"/>
                    <a:pt x="13" y="1928"/>
                    <a:pt x="13" y="1928"/>
                  </a:cubicBezTo>
                  <a:cubicBezTo>
                    <a:pt x="5" y="1935"/>
                    <a:pt x="0" y="1946"/>
                    <a:pt x="0" y="1957"/>
                  </a:cubicBezTo>
                  <a:cubicBezTo>
                    <a:pt x="0" y="2741"/>
                    <a:pt x="0" y="2741"/>
                    <a:pt x="0" y="2741"/>
                  </a:cubicBezTo>
                  <a:cubicBezTo>
                    <a:pt x="0" y="2762"/>
                    <a:pt x="17" y="2779"/>
                    <a:pt x="38" y="2779"/>
                  </a:cubicBezTo>
                  <a:cubicBezTo>
                    <a:pt x="59" y="2779"/>
                    <a:pt x="76" y="2762"/>
                    <a:pt x="76" y="2741"/>
                  </a:cubicBezTo>
                  <a:cubicBezTo>
                    <a:pt x="76" y="1974"/>
                    <a:pt x="76" y="1974"/>
                    <a:pt x="76" y="1974"/>
                  </a:cubicBezTo>
                  <a:cubicBezTo>
                    <a:pt x="584" y="1532"/>
                    <a:pt x="584" y="1532"/>
                    <a:pt x="584" y="1532"/>
                  </a:cubicBezTo>
                  <a:cubicBezTo>
                    <a:pt x="1016" y="1908"/>
                    <a:pt x="1016" y="1908"/>
                    <a:pt x="1016" y="1908"/>
                  </a:cubicBezTo>
                  <a:cubicBezTo>
                    <a:pt x="1016" y="2440"/>
                    <a:pt x="1016" y="2440"/>
                    <a:pt x="1016" y="2440"/>
                  </a:cubicBezTo>
                  <a:cubicBezTo>
                    <a:pt x="1016" y="2490"/>
                    <a:pt x="1048" y="2531"/>
                    <a:pt x="1092" y="2547"/>
                  </a:cubicBezTo>
                  <a:cubicBezTo>
                    <a:pt x="1092" y="2548"/>
                    <a:pt x="1092" y="2548"/>
                    <a:pt x="1092" y="2548"/>
                  </a:cubicBezTo>
                  <a:cubicBezTo>
                    <a:pt x="1119" y="2548"/>
                    <a:pt x="1144" y="2548"/>
                    <a:pt x="1168" y="2548"/>
                  </a:cubicBezTo>
                  <a:cubicBezTo>
                    <a:pt x="1168" y="2547"/>
                    <a:pt x="1168" y="2547"/>
                    <a:pt x="1168" y="2547"/>
                  </a:cubicBezTo>
                  <a:cubicBezTo>
                    <a:pt x="1212" y="2531"/>
                    <a:pt x="1244" y="2490"/>
                    <a:pt x="1244" y="2440"/>
                  </a:cubicBezTo>
                  <a:cubicBezTo>
                    <a:pt x="1244" y="952"/>
                    <a:pt x="1244" y="952"/>
                    <a:pt x="1244" y="952"/>
                  </a:cubicBezTo>
                  <a:cubicBezTo>
                    <a:pt x="1964" y="326"/>
                    <a:pt x="1964" y="326"/>
                    <a:pt x="1964" y="326"/>
                  </a:cubicBezTo>
                  <a:cubicBezTo>
                    <a:pt x="1964" y="28"/>
                    <a:pt x="1964" y="28"/>
                    <a:pt x="1964" y="28"/>
                  </a:cubicBezTo>
                  <a:cubicBezTo>
                    <a:pt x="1959" y="31"/>
                    <a:pt x="1953" y="33"/>
                    <a:pt x="1948" y="37"/>
                  </a:cubicBezTo>
                  <a:lnTo>
                    <a:pt x="1055" y="814"/>
                  </a:lnTo>
                  <a:close/>
                  <a:moveTo>
                    <a:pt x="6413" y="1928"/>
                  </a:moveTo>
                  <a:cubicBezTo>
                    <a:pt x="5867" y="1453"/>
                    <a:pt x="5867" y="1453"/>
                    <a:pt x="5867" y="1453"/>
                  </a:cubicBezTo>
                  <a:cubicBezTo>
                    <a:pt x="5853" y="1441"/>
                    <a:pt x="5832" y="1441"/>
                    <a:pt x="5817" y="1453"/>
                  </a:cubicBezTo>
                  <a:cubicBezTo>
                    <a:pt x="5410" y="1807"/>
                    <a:pt x="5410" y="1807"/>
                    <a:pt x="5410" y="1807"/>
                  </a:cubicBezTo>
                  <a:cubicBezTo>
                    <a:pt x="5410" y="900"/>
                    <a:pt x="5410" y="900"/>
                    <a:pt x="5410" y="900"/>
                  </a:cubicBezTo>
                  <a:cubicBezTo>
                    <a:pt x="5410" y="867"/>
                    <a:pt x="5396" y="836"/>
                    <a:pt x="5371" y="814"/>
                  </a:cubicBezTo>
                  <a:cubicBezTo>
                    <a:pt x="4478" y="37"/>
                    <a:pt x="4478" y="37"/>
                    <a:pt x="4478" y="37"/>
                  </a:cubicBezTo>
                  <a:cubicBezTo>
                    <a:pt x="4435" y="0"/>
                    <a:pt x="4371" y="0"/>
                    <a:pt x="4328" y="37"/>
                  </a:cubicBezTo>
                  <a:cubicBezTo>
                    <a:pt x="3869" y="437"/>
                    <a:pt x="3869" y="437"/>
                    <a:pt x="3869" y="437"/>
                  </a:cubicBezTo>
                  <a:cubicBezTo>
                    <a:pt x="3869" y="739"/>
                    <a:pt x="3869" y="739"/>
                    <a:pt x="3869" y="739"/>
                  </a:cubicBezTo>
                  <a:cubicBezTo>
                    <a:pt x="4403" y="274"/>
                    <a:pt x="4403" y="274"/>
                    <a:pt x="4403" y="274"/>
                  </a:cubicBezTo>
                  <a:cubicBezTo>
                    <a:pt x="5182" y="952"/>
                    <a:pt x="5182" y="952"/>
                    <a:pt x="5182" y="952"/>
                  </a:cubicBezTo>
                  <a:cubicBezTo>
                    <a:pt x="5182" y="2439"/>
                    <a:pt x="5182" y="2439"/>
                    <a:pt x="5182" y="2439"/>
                  </a:cubicBezTo>
                  <a:cubicBezTo>
                    <a:pt x="5182" y="2489"/>
                    <a:pt x="5214" y="2531"/>
                    <a:pt x="5258" y="2546"/>
                  </a:cubicBezTo>
                  <a:cubicBezTo>
                    <a:pt x="5258" y="2547"/>
                    <a:pt x="5258" y="2547"/>
                    <a:pt x="5258" y="2547"/>
                  </a:cubicBezTo>
                  <a:cubicBezTo>
                    <a:pt x="5286" y="2547"/>
                    <a:pt x="5314" y="2547"/>
                    <a:pt x="5334" y="2547"/>
                  </a:cubicBezTo>
                  <a:cubicBezTo>
                    <a:pt x="5334" y="2546"/>
                    <a:pt x="5334" y="2546"/>
                    <a:pt x="5334" y="2546"/>
                  </a:cubicBezTo>
                  <a:cubicBezTo>
                    <a:pt x="5379" y="2531"/>
                    <a:pt x="5410" y="2489"/>
                    <a:pt x="5410" y="2439"/>
                  </a:cubicBezTo>
                  <a:cubicBezTo>
                    <a:pt x="5410" y="1908"/>
                    <a:pt x="5410" y="1908"/>
                    <a:pt x="5410" y="1908"/>
                  </a:cubicBezTo>
                  <a:cubicBezTo>
                    <a:pt x="5842" y="1532"/>
                    <a:pt x="5842" y="1532"/>
                    <a:pt x="5842" y="1532"/>
                  </a:cubicBezTo>
                  <a:cubicBezTo>
                    <a:pt x="6350" y="1974"/>
                    <a:pt x="6350" y="1974"/>
                    <a:pt x="6350" y="1974"/>
                  </a:cubicBezTo>
                  <a:cubicBezTo>
                    <a:pt x="6350" y="2741"/>
                    <a:pt x="6350" y="2741"/>
                    <a:pt x="6350" y="2741"/>
                  </a:cubicBezTo>
                  <a:cubicBezTo>
                    <a:pt x="6350" y="2761"/>
                    <a:pt x="6367" y="2778"/>
                    <a:pt x="6388" y="2778"/>
                  </a:cubicBezTo>
                  <a:cubicBezTo>
                    <a:pt x="6409" y="2778"/>
                    <a:pt x="6426" y="2761"/>
                    <a:pt x="6426" y="2741"/>
                  </a:cubicBezTo>
                  <a:cubicBezTo>
                    <a:pt x="6426" y="1957"/>
                    <a:pt x="6426" y="1957"/>
                    <a:pt x="6426" y="1957"/>
                  </a:cubicBezTo>
                  <a:cubicBezTo>
                    <a:pt x="6426" y="1946"/>
                    <a:pt x="6421" y="1935"/>
                    <a:pt x="6413" y="1928"/>
                  </a:cubicBezTo>
                  <a:close/>
                </a:path>
              </a:pathLst>
            </a:custGeom>
            <a:solidFill>
              <a:srgbClr val="888A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/>
          <a:lstStyle>
            <a:lvl1pPr>
              <a:buClr>
                <a:srgbClr val="CC0000"/>
              </a:buClr>
              <a:defRPr/>
            </a:lvl1pPr>
            <a:lvl2pPr>
              <a:buClr>
                <a:srgbClr val="CC0000"/>
              </a:buClr>
              <a:defRPr/>
            </a:lvl2pPr>
            <a:lvl3pPr>
              <a:buClr>
                <a:srgbClr val="CC0000"/>
              </a:buClr>
              <a:defRPr/>
            </a:lvl3pPr>
            <a:lvl4pPr>
              <a:buClr>
                <a:srgbClr val="CC0000"/>
              </a:buClr>
              <a:defRPr/>
            </a:lvl4pPr>
            <a:lvl5pPr>
              <a:buClr>
                <a:srgbClr val="CC0000"/>
              </a:buClr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382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25"/>
          <p:cNvGrpSpPr>
            <a:grpSpLocks/>
          </p:cNvGrpSpPr>
          <p:nvPr/>
        </p:nvGrpSpPr>
        <p:grpSpPr bwMode="auto">
          <a:xfrm>
            <a:off x="0" y="6379974"/>
            <a:ext cx="9144000" cy="478026"/>
            <a:chOff x="-6294438" y="1074738"/>
            <a:chExt cx="21737638" cy="4559300"/>
          </a:xfrm>
        </p:grpSpPr>
        <p:sp>
          <p:nvSpPr>
            <p:cNvPr id="5" name="Freeform 13"/>
            <p:cNvSpPr>
              <a:spLocks/>
            </p:cNvSpPr>
            <p:nvPr/>
          </p:nvSpPr>
          <p:spPr bwMode="auto">
            <a:xfrm>
              <a:off x="-6294438" y="1074738"/>
              <a:ext cx="21737638" cy="4559300"/>
            </a:xfrm>
            <a:custGeom>
              <a:avLst/>
              <a:gdLst>
                <a:gd name="T0" fmla="*/ 5797 w 5797"/>
                <a:gd name="T1" fmla="*/ 1216 h 1216"/>
                <a:gd name="T2" fmla="*/ 5797 w 5797"/>
                <a:gd name="T3" fmla="*/ 255 h 1216"/>
                <a:gd name="T4" fmla="*/ 4522 w 5797"/>
                <a:gd name="T5" fmla="*/ 48 h 1216"/>
                <a:gd name="T6" fmla="*/ 1505 w 5797"/>
                <a:gd name="T7" fmla="*/ 959 h 1216"/>
                <a:gd name="T8" fmla="*/ 0 w 5797"/>
                <a:gd name="T9" fmla="*/ 414 h 1216"/>
                <a:gd name="T10" fmla="*/ 0 w 5797"/>
                <a:gd name="T11" fmla="*/ 1216 h 1216"/>
                <a:gd name="T12" fmla="*/ 5797 w 5797"/>
                <a:gd name="T13" fmla="*/ 1216 h 1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97" h="1216">
                  <a:moveTo>
                    <a:pt x="5797" y="1216"/>
                  </a:moveTo>
                  <a:cubicBezTo>
                    <a:pt x="5797" y="255"/>
                    <a:pt x="5797" y="255"/>
                    <a:pt x="5797" y="255"/>
                  </a:cubicBezTo>
                  <a:cubicBezTo>
                    <a:pt x="5736" y="220"/>
                    <a:pt x="5315" y="0"/>
                    <a:pt x="4522" y="48"/>
                  </a:cubicBezTo>
                  <a:cubicBezTo>
                    <a:pt x="3581" y="105"/>
                    <a:pt x="2625" y="959"/>
                    <a:pt x="1505" y="959"/>
                  </a:cubicBezTo>
                  <a:cubicBezTo>
                    <a:pt x="558" y="959"/>
                    <a:pt x="22" y="422"/>
                    <a:pt x="0" y="414"/>
                  </a:cubicBezTo>
                  <a:cubicBezTo>
                    <a:pt x="0" y="1216"/>
                    <a:pt x="0" y="1216"/>
                    <a:pt x="0" y="1216"/>
                  </a:cubicBezTo>
                  <a:lnTo>
                    <a:pt x="5797" y="1216"/>
                  </a:ln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6" name="Freeform 14"/>
            <p:cNvSpPr>
              <a:spLocks/>
            </p:cNvSpPr>
            <p:nvPr/>
          </p:nvSpPr>
          <p:spPr bwMode="auto">
            <a:xfrm>
              <a:off x="-6294438" y="2001291"/>
              <a:ext cx="21737638" cy="3632747"/>
            </a:xfrm>
            <a:custGeom>
              <a:avLst/>
              <a:gdLst/>
              <a:ahLst/>
              <a:cxnLst>
                <a:cxn ang="0">
                  <a:pos x="0" y="485"/>
                </a:cxn>
                <a:cxn ang="0">
                  <a:pos x="0" y="894"/>
                </a:cxn>
                <a:cxn ang="0">
                  <a:pos x="5797" y="894"/>
                </a:cxn>
                <a:cxn ang="0">
                  <a:pos x="5797" y="254"/>
                </a:cxn>
                <a:cxn ang="0">
                  <a:pos x="4716" y="0"/>
                </a:cxn>
                <a:cxn ang="0">
                  <a:pos x="2977" y="354"/>
                </a:cxn>
                <a:cxn ang="0">
                  <a:pos x="1514" y="701"/>
                </a:cxn>
                <a:cxn ang="0">
                  <a:pos x="0" y="485"/>
                </a:cxn>
              </a:cxnLst>
              <a:rect l="0" t="0" r="r" b="b"/>
              <a:pathLst>
                <a:path w="5797" h="894">
                  <a:moveTo>
                    <a:pt x="0" y="485"/>
                  </a:moveTo>
                  <a:cubicBezTo>
                    <a:pt x="0" y="894"/>
                    <a:pt x="0" y="894"/>
                    <a:pt x="0" y="894"/>
                  </a:cubicBezTo>
                  <a:cubicBezTo>
                    <a:pt x="5797" y="894"/>
                    <a:pt x="5797" y="894"/>
                    <a:pt x="5797" y="894"/>
                  </a:cubicBezTo>
                  <a:cubicBezTo>
                    <a:pt x="5797" y="254"/>
                    <a:pt x="5797" y="254"/>
                    <a:pt x="5797" y="254"/>
                  </a:cubicBezTo>
                  <a:cubicBezTo>
                    <a:pt x="5611" y="126"/>
                    <a:pt x="4984" y="0"/>
                    <a:pt x="4716" y="0"/>
                  </a:cubicBezTo>
                  <a:cubicBezTo>
                    <a:pt x="4141" y="0"/>
                    <a:pt x="3583" y="106"/>
                    <a:pt x="2977" y="354"/>
                  </a:cubicBezTo>
                  <a:cubicBezTo>
                    <a:pt x="2808" y="423"/>
                    <a:pt x="2084" y="640"/>
                    <a:pt x="1514" y="701"/>
                  </a:cubicBezTo>
                  <a:cubicBezTo>
                    <a:pt x="963" y="760"/>
                    <a:pt x="426" y="665"/>
                    <a:pt x="0" y="485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blurRad="279400" dir="5400000" algn="t" rotWithShape="0">
                <a:prstClr val="black">
                  <a:alpha val="92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pic>
        <p:nvPicPr>
          <p:cNvPr id="15" name="Picture 3" descr="http://3.bp.blogspot.com/-UzCrsGa8vBg/T7xsNWLBVGI/AAAAAAAAFDc/n8H-h5Nt8fI/s320/irib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92" y="116632"/>
            <a:ext cx="802416" cy="89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642942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68282"/>
            <a:ext cx="8229600" cy="406104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1026" name="Picture 2" descr="https://vereadornedel.files.wordpress.com/2015/06/logo-150-anos.jpg?w=300&amp;h=21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589" y="14198"/>
            <a:ext cx="1465411" cy="106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229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 flipH="1">
            <a:off x="0" y="2038350"/>
            <a:ext cx="9144000" cy="1989138"/>
          </a:xfrm>
          <a:custGeom>
            <a:avLst/>
            <a:gdLst>
              <a:gd name="T0" fmla="*/ 5797 w 5797"/>
              <a:gd name="T1" fmla="*/ 1216 h 1216"/>
              <a:gd name="T2" fmla="*/ 5797 w 5797"/>
              <a:gd name="T3" fmla="*/ 255 h 1216"/>
              <a:gd name="T4" fmla="*/ 4522 w 5797"/>
              <a:gd name="T5" fmla="*/ 48 h 1216"/>
              <a:gd name="T6" fmla="*/ 1505 w 5797"/>
              <a:gd name="T7" fmla="*/ 959 h 1216"/>
              <a:gd name="T8" fmla="*/ 0 w 5797"/>
              <a:gd name="T9" fmla="*/ 414 h 1216"/>
              <a:gd name="T10" fmla="*/ 0 w 5797"/>
              <a:gd name="T11" fmla="*/ 1216 h 1216"/>
              <a:gd name="T12" fmla="*/ 5797 w 5797"/>
              <a:gd name="T13" fmla="*/ 1216 h 12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97" h="1216">
                <a:moveTo>
                  <a:pt x="5797" y="1216"/>
                </a:moveTo>
                <a:cubicBezTo>
                  <a:pt x="5797" y="255"/>
                  <a:pt x="5797" y="255"/>
                  <a:pt x="5797" y="255"/>
                </a:cubicBezTo>
                <a:cubicBezTo>
                  <a:pt x="5736" y="220"/>
                  <a:pt x="5315" y="0"/>
                  <a:pt x="4522" y="48"/>
                </a:cubicBezTo>
                <a:cubicBezTo>
                  <a:pt x="3581" y="105"/>
                  <a:pt x="2625" y="959"/>
                  <a:pt x="1505" y="959"/>
                </a:cubicBezTo>
                <a:cubicBezTo>
                  <a:pt x="558" y="959"/>
                  <a:pt x="22" y="422"/>
                  <a:pt x="0" y="414"/>
                </a:cubicBezTo>
                <a:cubicBezTo>
                  <a:pt x="0" y="1216"/>
                  <a:pt x="0" y="1216"/>
                  <a:pt x="0" y="1216"/>
                </a:cubicBezTo>
                <a:lnTo>
                  <a:pt x="5797" y="1216"/>
                </a:lnTo>
                <a:close/>
              </a:path>
            </a:pathLst>
          </a:custGeom>
          <a:solidFill>
            <a:srgbClr val="80828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auto">
          <a:xfrm flipH="1">
            <a:off x="0" y="2565400"/>
            <a:ext cx="9144000" cy="4292600"/>
          </a:xfrm>
          <a:custGeom>
            <a:avLst/>
            <a:gdLst>
              <a:gd name="connsiteX0" fmla="*/ 0 w 10000"/>
              <a:gd name="connsiteY0" fmla="*/ 5425 h 13634"/>
              <a:gd name="connsiteX1" fmla="*/ 0 w 10000"/>
              <a:gd name="connsiteY1" fmla="*/ 10000 h 13634"/>
              <a:gd name="connsiteX2" fmla="*/ 10000 w 10000"/>
              <a:gd name="connsiteY2" fmla="*/ 13634 h 13634"/>
              <a:gd name="connsiteX3" fmla="*/ 10000 w 10000"/>
              <a:gd name="connsiteY3" fmla="*/ 2841 h 13634"/>
              <a:gd name="connsiteX4" fmla="*/ 8135 w 10000"/>
              <a:gd name="connsiteY4" fmla="*/ 0 h 13634"/>
              <a:gd name="connsiteX5" fmla="*/ 5135 w 10000"/>
              <a:gd name="connsiteY5" fmla="*/ 3960 h 13634"/>
              <a:gd name="connsiteX6" fmla="*/ 2612 w 10000"/>
              <a:gd name="connsiteY6" fmla="*/ 7841 h 13634"/>
              <a:gd name="connsiteX7" fmla="*/ 0 w 10000"/>
              <a:gd name="connsiteY7" fmla="*/ 5425 h 13634"/>
              <a:gd name="connsiteX0" fmla="*/ 0 w 10000"/>
              <a:gd name="connsiteY0" fmla="*/ 5425 h 13634"/>
              <a:gd name="connsiteX1" fmla="*/ 0 w 10000"/>
              <a:gd name="connsiteY1" fmla="*/ 13634 h 13634"/>
              <a:gd name="connsiteX2" fmla="*/ 10000 w 10000"/>
              <a:gd name="connsiteY2" fmla="*/ 13634 h 13634"/>
              <a:gd name="connsiteX3" fmla="*/ 10000 w 10000"/>
              <a:gd name="connsiteY3" fmla="*/ 2841 h 13634"/>
              <a:gd name="connsiteX4" fmla="*/ 8135 w 10000"/>
              <a:gd name="connsiteY4" fmla="*/ 0 h 13634"/>
              <a:gd name="connsiteX5" fmla="*/ 5135 w 10000"/>
              <a:gd name="connsiteY5" fmla="*/ 3960 h 13634"/>
              <a:gd name="connsiteX6" fmla="*/ 2612 w 10000"/>
              <a:gd name="connsiteY6" fmla="*/ 7841 h 13634"/>
              <a:gd name="connsiteX7" fmla="*/ 0 w 10000"/>
              <a:gd name="connsiteY7" fmla="*/ 5425 h 13634"/>
              <a:gd name="connsiteX0" fmla="*/ 0 w 10000"/>
              <a:gd name="connsiteY0" fmla="*/ 5425 h 29354"/>
              <a:gd name="connsiteX1" fmla="*/ 0 w 10000"/>
              <a:gd name="connsiteY1" fmla="*/ 29354 h 29354"/>
              <a:gd name="connsiteX2" fmla="*/ 10000 w 10000"/>
              <a:gd name="connsiteY2" fmla="*/ 13634 h 29354"/>
              <a:gd name="connsiteX3" fmla="*/ 10000 w 10000"/>
              <a:gd name="connsiteY3" fmla="*/ 2841 h 29354"/>
              <a:gd name="connsiteX4" fmla="*/ 8135 w 10000"/>
              <a:gd name="connsiteY4" fmla="*/ 0 h 29354"/>
              <a:gd name="connsiteX5" fmla="*/ 5135 w 10000"/>
              <a:gd name="connsiteY5" fmla="*/ 3960 h 29354"/>
              <a:gd name="connsiteX6" fmla="*/ 2612 w 10000"/>
              <a:gd name="connsiteY6" fmla="*/ 7841 h 29354"/>
              <a:gd name="connsiteX7" fmla="*/ 0 w 10000"/>
              <a:gd name="connsiteY7" fmla="*/ 5425 h 29354"/>
              <a:gd name="connsiteX0" fmla="*/ 0 w 10000"/>
              <a:gd name="connsiteY0" fmla="*/ 5425 h 29354"/>
              <a:gd name="connsiteX1" fmla="*/ 0 w 10000"/>
              <a:gd name="connsiteY1" fmla="*/ 29354 h 29354"/>
              <a:gd name="connsiteX2" fmla="*/ 10000 w 10000"/>
              <a:gd name="connsiteY2" fmla="*/ 29354 h 29354"/>
              <a:gd name="connsiteX3" fmla="*/ 10000 w 10000"/>
              <a:gd name="connsiteY3" fmla="*/ 2841 h 29354"/>
              <a:gd name="connsiteX4" fmla="*/ 8135 w 10000"/>
              <a:gd name="connsiteY4" fmla="*/ 0 h 29354"/>
              <a:gd name="connsiteX5" fmla="*/ 5135 w 10000"/>
              <a:gd name="connsiteY5" fmla="*/ 3960 h 29354"/>
              <a:gd name="connsiteX6" fmla="*/ 2612 w 10000"/>
              <a:gd name="connsiteY6" fmla="*/ 7841 h 29354"/>
              <a:gd name="connsiteX7" fmla="*/ 0 w 10000"/>
              <a:gd name="connsiteY7" fmla="*/ 5425 h 29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00" h="29354">
                <a:moveTo>
                  <a:pt x="0" y="5425"/>
                </a:moveTo>
                <a:lnTo>
                  <a:pt x="0" y="29354"/>
                </a:lnTo>
                <a:lnTo>
                  <a:pt x="10000" y="29354"/>
                </a:lnTo>
                <a:lnTo>
                  <a:pt x="10000" y="2841"/>
                </a:lnTo>
                <a:cubicBezTo>
                  <a:pt x="9679" y="1409"/>
                  <a:pt x="8598" y="0"/>
                  <a:pt x="8135" y="0"/>
                </a:cubicBezTo>
                <a:cubicBezTo>
                  <a:pt x="7143" y="0"/>
                  <a:pt x="6181" y="1186"/>
                  <a:pt x="5135" y="3960"/>
                </a:cubicBezTo>
                <a:cubicBezTo>
                  <a:pt x="4844" y="4732"/>
                  <a:pt x="3595" y="7159"/>
                  <a:pt x="2612" y="7841"/>
                </a:cubicBezTo>
                <a:cubicBezTo>
                  <a:pt x="1661" y="8501"/>
                  <a:pt x="735" y="7438"/>
                  <a:pt x="0" y="5425"/>
                </a:cubicBezTo>
                <a:close/>
              </a:path>
            </a:pathLst>
          </a:custGeom>
          <a:gradFill>
            <a:gsLst>
              <a:gs pos="0">
                <a:srgbClr val="CC0000"/>
              </a:gs>
              <a:gs pos="100000">
                <a:srgbClr val="990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279400" dir="5400000" algn="t" rotWithShape="0">
              <a:prstClr val="black">
                <a:alpha val="92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+mn-lt"/>
              <a:cs typeface="+mn-cs"/>
            </a:endParaRPr>
          </a:p>
        </p:txBody>
      </p:sp>
      <p:grpSp>
        <p:nvGrpSpPr>
          <p:cNvPr id="6" name="Grupo 25"/>
          <p:cNvGrpSpPr>
            <a:grpSpLocks/>
          </p:cNvGrpSpPr>
          <p:nvPr/>
        </p:nvGrpSpPr>
        <p:grpSpPr bwMode="auto">
          <a:xfrm>
            <a:off x="0" y="5084763"/>
            <a:ext cx="9144000" cy="1773237"/>
            <a:chOff x="-6294438" y="1074738"/>
            <a:chExt cx="21737638" cy="4559300"/>
          </a:xfrm>
        </p:grpSpPr>
        <p:sp>
          <p:nvSpPr>
            <p:cNvPr id="7" name="Freeform 13"/>
            <p:cNvSpPr>
              <a:spLocks/>
            </p:cNvSpPr>
            <p:nvPr/>
          </p:nvSpPr>
          <p:spPr bwMode="auto">
            <a:xfrm>
              <a:off x="-6294438" y="1074738"/>
              <a:ext cx="21737638" cy="4559300"/>
            </a:xfrm>
            <a:custGeom>
              <a:avLst/>
              <a:gdLst>
                <a:gd name="T0" fmla="*/ 5797 w 5797"/>
                <a:gd name="T1" fmla="*/ 1216 h 1216"/>
                <a:gd name="T2" fmla="*/ 5797 w 5797"/>
                <a:gd name="T3" fmla="*/ 255 h 1216"/>
                <a:gd name="T4" fmla="*/ 4522 w 5797"/>
                <a:gd name="T5" fmla="*/ 48 h 1216"/>
                <a:gd name="T6" fmla="*/ 1505 w 5797"/>
                <a:gd name="T7" fmla="*/ 959 h 1216"/>
                <a:gd name="T8" fmla="*/ 0 w 5797"/>
                <a:gd name="T9" fmla="*/ 414 h 1216"/>
                <a:gd name="T10" fmla="*/ 0 w 5797"/>
                <a:gd name="T11" fmla="*/ 1216 h 1216"/>
                <a:gd name="T12" fmla="*/ 5797 w 5797"/>
                <a:gd name="T13" fmla="*/ 1216 h 1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97" h="1216">
                  <a:moveTo>
                    <a:pt x="5797" y="1216"/>
                  </a:moveTo>
                  <a:cubicBezTo>
                    <a:pt x="5797" y="255"/>
                    <a:pt x="5797" y="255"/>
                    <a:pt x="5797" y="255"/>
                  </a:cubicBezTo>
                  <a:cubicBezTo>
                    <a:pt x="5736" y="220"/>
                    <a:pt x="5315" y="0"/>
                    <a:pt x="4522" y="48"/>
                  </a:cubicBezTo>
                  <a:cubicBezTo>
                    <a:pt x="3581" y="105"/>
                    <a:pt x="2625" y="959"/>
                    <a:pt x="1505" y="959"/>
                  </a:cubicBezTo>
                  <a:cubicBezTo>
                    <a:pt x="558" y="959"/>
                    <a:pt x="22" y="422"/>
                    <a:pt x="0" y="414"/>
                  </a:cubicBezTo>
                  <a:cubicBezTo>
                    <a:pt x="0" y="1216"/>
                    <a:pt x="0" y="1216"/>
                    <a:pt x="0" y="1216"/>
                  </a:cubicBezTo>
                  <a:lnTo>
                    <a:pt x="5797" y="1216"/>
                  </a:ln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8" name="Freeform 14"/>
            <p:cNvSpPr>
              <a:spLocks/>
            </p:cNvSpPr>
            <p:nvPr/>
          </p:nvSpPr>
          <p:spPr bwMode="auto">
            <a:xfrm>
              <a:off x="-6294438" y="2001291"/>
              <a:ext cx="21737638" cy="3632747"/>
            </a:xfrm>
            <a:custGeom>
              <a:avLst/>
              <a:gdLst/>
              <a:ahLst/>
              <a:cxnLst>
                <a:cxn ang="0">
                  <a:pos x="0" y="485"/>
                </a:cxn>
                <a:cxn ang="0">
                  <a:pos x="0" y="894"/>
                </a:cxn>
                <a:cxn ang="0">
                  <a:pos x="5797" y="894"/>
                </a:cxn>
                <a:cxn ang="0">
                  <a:pos x="5797" y="254"/>
                </a:cxn>
                <a:cxn ang="0">
                  <a:pos x="4716" y="0"/>
                </a:cxn>
                <a:cxn ang="0">
                  <a:pos x="2977" y="354"/>
                </a:cxn>
                <a:cxn ang="0">
                  <a:pos x="1514" y="701"/>
                </a:cxn>
                <a:cxn ang="0">
                  <a:pos x="0" y="485"/>
                </a:cxn>
              </a:cxnLst>
              <a:rect l="0" t="0" r="r" b="b"/>
              <a:pathLst>
                <a:path w="5797" h="894">
                  <a:moveTo>
                    <a:pt x="0" y="485"/>
                  </a:moveTo>
                  <a:cubicBezTo>
                    <a:pt x="0" y="894"/>
                    <a:pt x="0" y="894"/>
                    <a:pt x="0" y="894"/>
                  </a:cubicBezTo>
                  <a:cubicBezTo>
                    <a:pt x="5797" y="894"/>
                    <a:pt x="5797" y="894"/>
                    <a:pt x="5797" y="894"/>
                  </a:cubicBezTo>
                  <a:cubicBezTo>
                    <a:pt x="5797" y="254"/>
                    <a:pt x="5797" y="254"/>
                    <a:pt x="5797" y="254"/>
                  </a:cubicBezTo>
                  <a:cubicBezTo>
                    <a:pt x="5611" y="126"/>
                    <a:pt x="4984" y="0"/>
                    <a:pt x="4716" y="0"/>
                  </a:cubicBezTo>
                  <a:cubicBezTo>
                    <a:pt x="4141" y="0"/>
                    <a:pt x="3583" y="106"/>
                    <a:pt x="2977" y="354"/>
                  </a:cubicBezTo>
                  <a:cubicBezTo>
                    <a:pt x="2808" y="423"/>
                    <a:pt x="2084" y="640"/>
                    <a:pt x="1514" y="701"/>
                  </a:cubicBezTo>
                  <a:cubicBezTo>
                    <a:pt x="963" y="760"/>
                    <a:pt x="426" y="665"/>
                    <a:pt x="0" y="485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blurRad="279400" dir="5400000" algn="t" rotWithShape="0">
                <a:prstClr val="black">
                  <a:alpha val="92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grpSp>
        <p:nvGrpSpPr>
          <p:cNvPr id="9" name="Grupo 12"/>
          <p:cNvGrpSpPr>
            <a:grpSpLocks noChangeAspect="1"/>
          </p:cNvGrpSpPr>
          <p:nvPr/>
        </p:nvGrpSpPr>
        <p:grpSpPr bwMode="auto">
          <a:xfrm>
            <a:off x="5508625" y="549275"/>
            <a:ext cx="2852738" cy="2374900"/>
            <a:chOff x="9684568" y="3861048"/>
            <a:chExt cx="2592288" cy="2158971"/>
          </a:xfrm>
        </p:grpSpPr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10694363" y="3861048"/>
              <a:ext cx="683775" cy="1259881"/>
            </a:xfrm>
            <a:custGeom>
              <a:avLst/>
              <a:gdLst>
                <a:gd name="T0" fmla="*/ 0 w 2091"/>
                <a:gd name="T1" fmla="*/ 2106 h 3852"/>
                <a:gd name="T2" fmla="*/ 371 w 2091"/>
                <a:gd name="T3" fmla="*/ 1737 h 3852"/>
                <a:gd name="T4" fmla="*/ 371 w 2091"/>
                <a:gd name="T5" fmla="*/ 3658 h 3852"/>
                <a:gd name="T6" fmla="*/ 845 w 2091"/>
                <a:gd name="T7" fmla="*/ 3852 h 3852"/>
                <a:gd name="T8" fmla="*/ 1273 w 2091"/>
                <a:gd name="T9" fmla="*/ 3658 h 3852"/>
                <a:gd name="T10" fmla="*/ 1273 w 2091"/>
                <a:gd name="T11" fmla="*/ 0 h 3852"/>
                <a:gd name="T12" fmla="*/ 0 w 2091"/>
                <a:gd name="T13" fmla="*/ 1107 h 3852"/>
                <a:gd name="T14" fmla="*/ 0 w 2091"/>
                <a:gd name="T15" fmla="*/ 2106 h 3852"/>
                <a:gd name="T16" fmla="*/ 1772 w 2091"/>
                <a:gd name="T17" fmla="*/ 553 h 3852"/>
                <a:gd name="T18" fmla="*/ 1452 w 2091"/>
                <a:gd name="T19" fmla="*/ 872 h 3852"/>
                <a:gd name="T20" fmla="*/ 1772 w 2091"/>
                <a:gd name="T21" fmla="*/ 1192 h 3852"/>
                <a:gd name="T22" fmla="*/ 2091 w 2091"/>
                <a:gd name="T23" fmla="*/ 872 h 3852"/>
                <a:gd name="T24" fmla="*/ 1772 w 2091"/>
                <a:gd name="T25" fmla="*/ 553 h 38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91" h="3852">
                  <a:moveTo>
                    <a:pt x="0" y="2106"/>
                  </a:moveTo>
                  <a:cubicBezTo>
                    <a:pt x="371" y="1737"/>
                    <a:pt x="371" y="1737"/>
                    <a:pt x="371" y="1737"/>
                  </a:cubicBezTo>
                  <a:cubicBezTo>
                    <a:pt x="371" y="3658"/>
                    <a:pt x="371" y="3658"/>
                    <a:pt x="371" y="3658"/>
                  </a:cubicBezTo>
                  <a:cubicBezTo>
                    <a:pt x="371" y="3658"/>
                    <a:pt x="726" y="3735"/>
                    <a:pt x="845" y="3852"/>
                  </a:cubicBezTo>
                  <a:cubicBezTo>
                    <a:pt x="945" y="3735"/>
                    <a:pt x="1273" y="3658"/>
                    <a:pt x="1273" y="3658"/>
                  </a:cubicBezTo>
                  <a:cubicBezTo>
                    <a:pt x="1273" y="0"/>
                    <a:pt x="1273" y="0"/>
                    <a:pt x="1273" y="0"/>
                  </a:cubicBezTo>
                  <a:cubicBezTo>
                    <a:pt x="0" y="1107"/>
                    <a:pt x="0" y="1107"/>
                    <a:pt x="0" y="1107"/>
                  </a:cubicBezTo>
                  <a:lnTo>
                    <a:pt x="0" y="2106"/>
                  </a:lnTo>
                  <a:close/>
                  <a:moveTo>
                    <a:pt x="1772" y="553"/>
                  </a:moveTo>
                  <a:cubicBezTo>
                    <a:pt x="1595" y="553"/>
                    <a:pt x="1452" y="696"/>
                    <a:pt x="1452" y="872"/>
                  </a:cubicBezTo>
                  <a:cubicBezTo>
                    <a:pt x="1452" y="1049"/>
                    <a:pt x="1595" y="1192"/>
                    <a:pt x="1772" y="1192"/>
                  </a:cubicBezTo>
                  <a:cubicBezTo>
                    <a:pt x="1948" y="1192"/>
                    <a:pt x="2091" y="1049"/>
                    <a:pt x="2091" y="872"/>
                  </a:cubicBezTo>
                  <a:cubicBezTo>
                    <a:pt x="2091" y="696"/>
                    <a:pt x="1948" y="553"/>
                    <a:pt x="1772" y="553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9811514" y="5019908"/>
              <a:ext cx="2328298" cy="155862"/>
            </a:xfrm>
            <a:custGeom>
              <a:avLst/>
              <a:gdLst>
                <a:gd name="T0" fmla="*/ 7092 w 7120"/>
                <a:gd name="T1" fmla="*/ 161 h 474"/>
                <a:gd name="T2" fmla="*/ 7041 w 7120"/>
                <a:gd name="T3" fmla="*/ 109 h 474"/>
                <a:gd name="T4" fmla="*/ 6931 w 7120"/>
                <a:gd name="T5" fmla="*/ 136 h 474"/>
                <a:gd name="T6" fmla="*/ 6570 w 7120"/>
                <a:gd name="T7" fmla="*/ 240 h 474"/>
                <a:gd name="T8" fmla="*/ 6136 w 7120"/>
                <a:gd name="T9" fmla="*/ 246 h 474"/>
                <a:gd name="T10" fmla="*/ 5671 w 7120"/>
                <a:gd name="T11" fmla="*/ 169 h 474"/>
                <a:gd name="T12" fmla="*/ 5436 w 7120"/>
                <a:gd name="T13" fmla="*/ 109 h 474"/>
                <a:gd name="T14" fmla="*/ 5188 w 7120"/>
                <a:gd name="T15" fmla="*/ 53 h 474"/>
                <a:gd name="T16" fmla="*/ 4236 w 7120"/>
                <a:gd name="T17" fmla="*/ 121 h 474"/>
                <a:gd name="T18" fmla="*/ 3561 w 7120"/>
                <a:gd name="T19" fmla="*/ 474 h 474"/>
                <a:gd name="T20" fmla="*/ 2883 w 7120"/>
                <a:gd name="T21" fmla="*/ 125 h 474"/>
                <a:gd name="T22" fmla="*/ 1933 w 7120"/>
                <a:gd name="T23" fmla="*/ 57 h 474"/>
                <a:gd name="T24" fmla="*/ 1685 w 7120"/>
                <a:gd name="T25" fmla="*/ 113 h 474"/>
                <a:gd name="T26" fmla="*/ 1450 w 7120"/>
                <a:gd name="T27" fmla="*/ 172 h 474"/>
                <a:gd name="T28" fmla="*/ 985 w 7120"/>
                <a:gd name="T29" fmla="*/ 247 h 474"/>
                <a:gd name="T30" fmla="*/ 552 w 7120"/>
                <a:gd name="T31" fmla="*/ 241 h 474"/>
                <a:gd name="T32" fmla="*/ 191 w 7120"/>
                <a:gd name="T33" fmla="*/ 136 h 474"/>
                <a:gd name="T34" fmla="*/ 30 w 7120"/>
                <a:gd name="T35" fmla="*/ 161 h 474"/>
                <a:gd name="T36" fmla="*/ 4 w 7120"/>
                <a:gd name="T37" fmla="*/ 230 h 474"/>
                <a:gd name="T38" fmla="*/ 104 w 7120"/>
                <a:gd name="T39" fmla="*/ 318 h 474"/>
                <a:gd name="T40" fmla="*/ 529 w 7120"/>
                <a:gd name="T41" fmla="*/ 435 h 474"/>
                <a:gd name="T42" fmla="*/ 1005 w 7120"/>
                <a:gd name="T43" fmla="*/ 425 h 474"/>
                <a:gd name="T44" fmla="*/ 1490 w 7120"/>
                <a:gd name="T45" fmla="*/ 320 h 474"/>
                <a:gd name="T46" fmla="*/ 1728 w 7120"/>
                <a:gd name="T47" fmla="*/ 244 h 474"/>
                <a:gd name="T48" fmla="*/ 1957 w 7120"/>
                <a:gd name="T49" fmla="*/ 178 h 474"/>
                <a:gd name="T50" fmla="*/ 2871 w 7120"/>
                <a:gd name="T51" fmla="*/ 180 h 474"/>
                <a:gd name="T52" fmla="*/ 3561 w 7120"/>
                <a:gd name="T53" fmla="*/ 474 h 474"/>
                <a:gd name="T54" fmla="*/ 3561 w 7120"/>
                <a:gd name="T55" fmla="*/ 474 h 474"/>
                <a:gd name="T56" fmla="*/ 3561 w 7120"/>
                <a:gd name="T57" fmla="*/ 474 h 474"/>
                <a:gd name="T58" fmla="*/ 3561 w 7120"/>
                <a:gd name="T59" fmla="*/ 474 h 474"/>
                <a:gd name="T60" fmla="*/ 3561 w 7120"/>
                <a:gd name="T61" fmla="*/ 474 h 474"/>
                <a:gd name="T62" fmla="*/ 4251 w 7120"/>
                <a:gd name="T63" fmla="*/ 175 h 474"/>
                <a:gd name="T64" fmla="*/ 5167 w 7120"/>
                <a:gd name="T65" fmla="*/ 174 h 474"/>
                <a:gd name="T66" fmla="*/ 5396 w 7120"/>
                <a:gd name="T67" fmla="*/ 242 h 474"/>
                <a:gd name="T68" fmla="*/ 5634 w 7120"/>
                <a:gd name="T69" fmla="*/ 318 h 474"/>
                <a:gd name="T70" fmla="*/ 6118 w 7120"/>
                <a:gd name="T71" fmla="*/ 424 h 474"/>
                <a:gd name="T72" fmla="*/ 6594 w 7120"/>
                <a:gd name="T73" fmla="*/ 435 h 474"/>
                <a:gd name="T74" fmla="*/ 7018 w 7120"/>
                <a:gd name="T75" fmla="*/ 318 h 474"/>
                <a:gd name="T76" fmla="*/ 7114 w 7120"/>
                <a:gd name="T77" fmla="*/ 232 h 474"/>
                <a:gd name="T78" fmla="*/ 7092 w 7120"/>
                <a:gd name="T79" fmla="*/ 161 h 47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7120" h="474">
                  <a:moveTo>
                    <a:pt x="7092" y="161"/>
                  </a:moveTo>
                  <a:cubicBezTo>
                    <a:pt x="7077" y="138"/>
                    <a:pt x="7064" y="116"/>
                    <a:pt x="7041" y="109"/>
                  </a:cubicBezTo>
                  <a:cubicBezTo>
                    <a:pt x="7018" y="101"/>
                    <a:pt x="6988" y="108"/>
                    <a:pt x="6931" y="136"/>
                  </a:cubicBezTo>
                  <a:cubicBezTo>
                    <a:pt x="6827" y="186"/>
                    <a:pt x="6705" y="222"/>
                    <a:pt x="6570" y="240"/>
                  </a:cubicBezTo>
                  <a:cubicBezTo>
                    <a:pt x="6435" y="258"/>
                    <a:pt x="6288" y="259"/>
                    <a:pt x="6136" y="246"/>
                  </a:cubicBezTo>
                  <a:cubicBezTo>
                    <a:pt x="5985" y="232"/>
                    <a:pt x="5828" y="205"/>
                    <a:pt x="5671" y="169"/>
                  </a:cubicBezTo>
                  <a:cubicBezTo>
                    <a:pt x="5593" y="151"/>
                    <a:pt x="5515" y="131"/>
                    <a:pt x="5436" y="109"/>
                  </a:cubicBezTo>
                  <a:cubicBezTo>
                    <a:pt x="5356" y="86"/>
                    <a:pt x="5271" y="66"/>
                    <a:pt x="5188" y="53"/>
                  </a:cubicBezTo>
                  <a:cubicBezTo>
                    <a:pt x="4853" y="0"/>
                    <a:pt x="4518" y="37"/>
                    <a:pt x="4236" y="121"/>
                  </a:cubicBezTo>
                  <a:cubicBezTo>
                    <a:pt x="3952" y="206"/>
                    <a:pt x="3716" y="336"/>
                    <a:pt x="3561" y="474"/>
                  </a:cubicBezTo>
                  <a:cubicBezTo>
                    <a:pt x="3404" y="337"/>
                    <a:pt x="3167" y="209"/>
                    <a:pt x="2883" y="125"/>
                  </a:cubicBezTo>
                  <a:cubicBezTo>
                    <a:pt x="2601" y="41"/>
                    <a:pt x="2267" y="4"/>
                    <a:pt x="1933" y="57"/>
                  </a:cubicBezTo>
                  <a:cubicBezTo>
                    <a:pt x="1849" y="70"/>
                    <a:pt x="1765" y="90"/>
                    <a:pt x="1685" y="113"/>
                  </a:cubicBezTo>
                  <a:cubicBezTo>
                    <a:pt x="1607" y="134"/>
                    <a:pt x="1528" y="155"/>
                    <a:pt x="1450" y="172"/>
                  </a:cubicBezTo>
                  <a:cubicBezTo>
                    <a:pt x="1293" y="208"/>
                    <a:pt x="1137" y="234"/>
                    <a:pt x="985" y="247"/>
                  </a:cubicBezTo>
                  <a:cubicBezTo>
                    <a:pt x="833" y="260"/>
                    <a:pt x="687" y="259"/>
                    <a:pt x="552" y="241"/>
                  </a:cubicBezTo>
                  <a:cubicBezTo>
                    <a:pt x="417" y="222"/>
                    <a:pt x="295" y="186"/>
                    <a:pt x="191" y="136"/>
                  </a:cubicBezTo>
                  <a:cubicBezTo>
                    <a:pt x="87" y="83"/>
                    <a:pt x="61" y="113"/>
                    <a:pt x="30" y="161"/>
                  </a:cubicBezTo>
                  <a:cubicBezTo>
                    <a:pt x="15" y="185"/>
                    <a:pt x="0" y="205"/>
                    <a:pt x="4" y="230"/>
                  </a:cubicBezTo>
                  <a:cubicBezTo>
                    <a:pt x="9" y="254"/>
                    <a:pt x="35" y="285"/>
                    <a:pt x="104" y="318"/>
                  </a:cubicBezTo>
                  <a:cubicBezTo>
                    <a:pt x="229" y="379"/>
                    <a:pt x="375" y="419"/>
                    <a:pt x="529" y="435"/>
                  </a:cubicBezTo>
                  <a:cubicBezTo>
                    <a:pt x="682" y="452"/>
                    <a:pt x="844" y="446"/>
                    <a:pt x="1005" y="425"/>
                  </a:cubicBezTo>
                  <a:cubicBezTo>
                    <a:pt x="1167" y="404"/>
                    <a:pt x="1329" y="367"/>
                    <a:pt x="1490" y="320"/>
                  </a:cubicBezTo>
                  <a:cubicBezTo>
                    <a:pt x="1570" y="297"/>
                    <a:pt x="1649" y="272"/>
                    <a:pt x="1728" y="244"/>
                  </a:cubicBezTo>
                  <a:cubicBezTo>
                    <a:pt x="1805" y="217"/>
                    <a:pt x="1880" y="195"/>
                    <a:pt x="1957" y="178"/>
                  </a:cubicBezTo>
                  <a:cubicBezTo>
                    <a:pt x="2268" y="107"/>
                    <a:pt x="2590" y="118"/>
                    <a:pt x="2871" y="180"/>
                  </a:cubicBezTo>
                  <a:cubicBezTo>
                    <a:pt x="3153" y="241"/>
                    <a:pt x="3396" y="349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726" y="346"/>
                    <a:pt x="3969" y="237"/>
                    <a:pt x="4251" y="175"/>
                  </a:cubicBezTo>
                  <a:cubicBezTo>
                    <a:pt x="4533" y="113"/>
                    <a:pt x="4857" y="103"/>
                    <a:pt x="5167" y="174"/>
                  </a:cubicBezTo>
                  <a:cubicBezTo>
                    <a:pt x="5245" y="192"/>
                    <a:pt x="5320" y="215"/>
                    <a:pt x="5396" y="242"/>
                  </a:cubicBezTo>
                  <a:cubicBezTo>
                    <a:pt x="5475" y="270"/>
                    <a:pt x="5554" y="295"/>
                    <a:pt x="5634" y="318"/>
                  </a:cubicBezTo>
                  <a:cubicBezTo>
                    <a:pt x="5794" y="365"/>
                    <a:pt x="5956" y="402"/>
                    <a:pt x="6118" y="424"/>
                  </a:cubicBezTo>
                  <a:cubicBezTo>
                    <a:pt x="6279" y="445"/>
                    <a:pt x="6440" y="451"/>
                    <a:pt x="6594" y="435"/>
                  </a:cubicBezTo>
                  <a:cubicBezTo>
                    <a:pt x="6747" y="419"/>
                    <a:pt x="6893" y="379"/>
                    <a:pt x="7018" y="318"/>
                  </a:cubicBezTo>
                  <a:cubicBezTo>
                    <a:pt x="7082" y="287"/>
                    <a:pt x="7108" y="257"/>
                    <a:pt x="7114" y="232"/>
                  </a:cubicBezTo>
                  <a:cubicBezTo>
                    <a:pt x="7120" y="206"/>
                    <a:pt x="7107" y="185"/>
                    <a:pt x="7092" y="161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/>
          </p:nvSpPr>
          <p:spPr bwMode="auto">
            <a:xfrm>
              <a:off x="9709092" y="5080521"/>
              <a:ext cx="2530257" cy="194826"/>
            </a:xfrm>
            <a:custGeom>
              <a:avLst/>
              <a:gdLst>
                <a:gd name="T0" fmla="*/ 2614 w 7740"/>
                <a:gd name="T1" fmla="*/ 14 h 599"/>
                <a:gd name="T2" fmla="*/ 2088 w 7740"/>
                <a:gd name="T3" fmla="*/ 120 h 599"/>
                <a:gd name="T4" fmla="*/ 1961 w 7740"/>
                <a:gd name="T5" fmla="*/ 169 h 599"/>
                <a:gd name="T6" fmla="*/ 1839 w 7740"/>
                <a:gd name="T7" fmla="*/ 216 h 599"/>
                <a:gd name="T8" fmla="*/ 1592 w 7740"/>
                <a:gd name="T9" fmla="*/ 293 h 599"/>
                <a:gd name="T10" fmla="*/ 1096 w 7740"/>
                <a:gd name="T11" fmla="*/ 371 h 599"/>
                <a:gd name="T12" fmla="*/ 237 w 7740"/>
                <a:gd name="T13" fmla="*/ 212 h 599"/>
                <a:gd name="T14" fmla="*/ 61 w 7740"/>
                <a:gd name="T15" fmla="*/ 246 h 599"/>
                <a:gd name="T16" fmla="*/ 146 w 7740"/>
                <a:gd name="T17" fmla="*/ 411 h 599"/>
                <a:gd name="T18" fmla="*/ 1111 w 7740"/>
                <a:gd name="T19" fmla="*/ 564 h 599"/>
                <a:gd name="T20" fmla="*/ 1641 w 7740"/>
                <a:gd name="T21" fmla="*/ 452 h 599"/>
                <a:gd name="T22" fmla="*/ 1896 w 7740"/>
                <a:gd name="T23" fmla="*/ 354 h 599"/>
                <a:gd name="T24" fmla="*/ 2020 w 7740"/>
                <a:gd name="T25" fmla="*/ 297 h 599"/>
                <a:gd name="T26" fmla="*/ 2138 w 7740"/>
                <a:gd name="T27" fmla="*/ 243 h 599"/>
                <a:gd name="T28" fmla="*/ 3107 w 7740"/>
                <a:gd name="T29" fmla="*/ 114 h 599"/>
                <a:gd name="T30" fmla="*/ 3875 w 7740"/>
                <a:gd name="T31" fmla="*/ 377 h 599"/>
                <a:gd name="T32" fmla="*/ 3115 w 7740"/>
                <a:gd name="T33" fmla="*/ 55 h 599"/>
                <a:gd name="T34" fmla="*/ 2614 w 7740"/>
                <a:gd name="T35" fmla="*/ 14 h 599"/>
                <a:gd name="T36" fmla="*/ 7689 w 7740"/>
                <a:gd name="T37" fmla="*/ 246 h 599"/>
                <a:gd name="T38" fmla="*/ 7513 w 7740"/>
                <a:gd name="T39" fmla="*/ 212 h 599"/>
                <a:gd name="T40" fmla="*/ 6653 w 7740"/>
                <a:gd name="T41" fmla="*/ 370 h 599"/>
                <a:gd name="T42" fmla="*/ 6157 w 7740"/>
                <a:gd name="T43" fmla="*/ 290 h 599"/>
                <a:gd name="T44" fmla="*/ 5910 w 7740"/>
                <a:gd name="T45" fmla="*/ 212 h 599"/>
                <a:gd name="T46" fmla="*/ 5789 w 7740"/>
                <a:gd name="T47" fmla="*/ 165 h 599"/>
                <a:gd name="T48" fmla="*/ 5661 w 7740"/>
                <a:gd name="T49" fmla="*/ 116 h 599"/>
                <a:gd name="T50" fmla="*/ 5134 w 7740"/>
                <a:gd name="T51" fmla="*/ 10 h 599"/>
                <a:gd name="T52" fmla="*/ 4632 w 7740"/>
                <a:gd name="T53" fmla="*/ 51 h 599"/>
                <a:gd name="T54" fmla="*/ 3875 w 7740"/>
                <a:gd name="T55" fmla="*/ 377 h 599"/>
                <a:gd name="T56" fmla="*/ 4644 w 7740"/>
                <a:gd name="T57" fmla="*/ 110 h 599"/>
                <a:gd name="T58" fmla="*/ 5615 w 7740"/>
                <a:gd name="T59" fmla="*/ 240 h 599"/>
                <a:gd name="T60" fmla="*/ 5733 w 7740"/>
                <a:gd name="T61" fmla="*/ 295 h 599"/>
                <a:gd name="T62" fmla="*/ 5856 w 7740"/>
                <a:gd name="T63" fmla="*/ 352 h 599"/>
                <a:gd name="T64" fmla="*/ 6112 w 7740"/>
                <a:gd name="T65" fmla="*/ 449 h 599"/>
                <a:gd name="T66" fmla="*/ 6640 w 7740"/>
                <a:gd name="T67" fmla="*/ 562 h 599"/>
                <a:gd name="T68" fmla="*/ 7604 w 7740"/>
                <a:gd name="T69" fmla="*/ 411 h 599"/>
                <a:gd name="T70" fmla="*/ 7689 w 7740"/>
                <a:gd name="T71" fmla="*/ 246 h 59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7740" h="599">
                  <a:moveTo>
                    <a:pt x="2614" y="14"/>
                  </a:moveTo>
                  <a:cubicBezTo>
                    <a:pt x="2440" y="24"/>
                    <a:pt x="2261" y="60"/>
                    <a:pt x="2088" y="120"/>
                  </a:cubicBezTo>
                  <a:cubicBezTo>
                    <a:pt x="2045" y="135"/>
                    <a:pt x="2002" y="152"/>
                    <a:pt x="1961" y="169"/>
                  </a:cubicBezTo>
                  <a:cubicBezTo>
                    <a:pt x="1921" y="186"/>
                    <a:pt x="1880" y="201"/>
                    <a:pt x="1839" y="216"/>
                  </a:cubicBezTo>
                  <a:cubicBezTo>
                    <a:pt x="1758" y="245"/>
                    <a:pt x="1675" y="271"/>
                    <a:pt x="1592" y="293"/>
                  </a:cubicBezTo>
                  <a:cubicBezTo>
                    <a:pt x="1426" y="337"/>
                    <a:pt x="1259" y="364"/>
                    <a:pt x="1096" y="371"/>
                  </a:cubicBezTo>
                  <a:cubicBezTo>
                    <a:pt x="771" y="388"/>
                    <a:pt x="470" y="319"/>
                    <a:pt x="237" y="212"/>
                  </a:cubicBezTo>
                  <a:cubicBezTo>
                    <a:pt x="118" y="156"/>
                    <a:pt x="92" y="192"/>
                    <a:pt x="61" y="246"/>
                  </a:cubicBezTo>
                  <a:cubicBezTo>
                    <a:pt x="33" y="297"/>
                    <a:pt x="0" y="341"/>
                    <a:pt x="146" y="411"/>
                  </a:cubicBezTo>
                  <a:cubicBezTo>
                    <a:pt x="411" y="533"/>
                    <a:pt x="756" y="599"/>
                    <a:pt x="1111" y="564"/>
                  </a:cubicBezTo>
                  <a:cubicBezTo>
                    <a:pt x="1288" y="547"/>
                    <a:pt x="1467" y="509"/>
                    <a:pt x="1641" y="452"/>
                  </a:cubicBezTo>
                  <a:cubicBezTo>
                    <a:pt x="1727" y="423"/>
                    <a:pt x="1813" y="390"/>
                    <a:pt x="1896" y="354"/>
                  </a:cubicBezTo>
                  <a:cubicBezTo>
                    <a:pt x="1938" y="336"/>
                    <a:pt x="1979" y="317"/>
                    <a:pt x="2020" y="297"/>
                  </a:cubicBezTo>
                  <a:cubicBezTo>
                    <a:pt x="2060" y="278"/>
                    <a:pt x="2098" y="260"/>
                    <a:pt x="2138" y="243"/>
                  </a:cubicBezTo>
                  <a:cubicBezTo>
                    <a:pt x="2452" y="107"/>
                    <a:pt x="2800" y="69"/>
                    <a:pt x="3107" y="114"/>
                  </a:cubicBezTo>
                  <a:cubicBezTo>
                    <a:pt x="3415" y="157"/>
                    <a:pt x="3678" y="271"/>
                    <a:pt x="3875" y="377"/>
                  </a:cubicBezTo>
                  <a:cubicBezTo>
                    <a:pt x="3685" y="258"/>
                    <a:pt x="3430" y="122"/>
                    <a:pt x="3115" y="55"/>
                  </a:cubicBezTo>
                  <a:cubicBezTo>
                    <a:pt x="2959" y="21"/>
                    <a:pt x="2789" y="5"/>
                    <a:pt x="2614" y="14"/>
                  </a:cubicBezTo>
                  <a:close/>
                  <a:moveTo>
                    <a:pt x="7689" y="246"/>
                  </a:moveTo>
                  <a:cubicBezTo>
                    <a:pt x="7658" y="192"/>
                    <a:pt x="7641" y="151"/>
                    <a:pt x="7513" y="212"/>
                  </a:cubicBezTo>
                  <a:cubicBezTo>
                    <a:pt x="7280" y="319"/>
                    <a:pt x="6978" y="387"/>
                    <a:pt x="6653" y="370"/>
                  </a:cubicBezTo>
                  <a:cubicBezTo>
                    <a:pt x="6490" y="362"/>
                    <a:pt x="6323" y="334"/>
                    <a:pt x="6157" y="290"/>
                  </a:cubicBezTo>
                  <a:cubicBezTo>
                    <a:pt x="6075" y="268"/>
                    <a:pt x="5992" y="242"/>
                    <a:pt x="5910" y="212"/>
                  </a:cubicBezTo>
                  <a:cubicBezTo>
                    <a:pt x="5870" y="197"/>
                    <a:pt x="5829" y="182"/>
                    <a:pt x="5789" y="165"/>
                  </a:cubicBezTo>
                  <a:cubicBezTo>
                    <a:pt x="5748" y="148"/>
                    <a:pt x="5704" y="130"/>
                    <a:pt x="5661" y="116"/>
                  </a:cubicBezTo>
                  <a:cubicBezTo>
                    <a:pt x="5489" y="55"/>
                    <a:pt x="5309" y="19"/>
                    <a:pt x="5134" y="10"/>
                  </a:cubicBezTo>
                  <a:cubicBezTo>
                    <a:pt x="4958" y="0"/>
                    <a:pt x="4788" y="16"/>
                    <a:pt x="4632" y="51"/>
                  </a:cubicBezTo>
                  <a:cubicBezTo>
                    <a:pt x="4317" y="119"/>
                    <a:pt x="4062" y="256"/>
                    <a:pt x="3875" y="377"/>
                  </a:cubicBezTo>
                  <a:cubicBezTo>
                    <a:pt x="4071" y="269"/>
                    <a:pt x="4335" y="153"/>
                    <a:pt x="4644" y="110"/>
                  </a:cubicBezTo>
                  <a:cubicBezTo>
                    <a:pt x="4952" y="64"/>
                    <a:pt x="5301" y="103"/>
                    <a:pt x="5615" y="240"/>
                  </a:cubicBezTo>
                  <a:cubicBezTo>
                    <a:pt x="5655" y="257"/>
                    <a:pt x="5693" y="275"/>
                    <a:pt x="5733" y="295"/>
                  </a:cubicBezTo>
                  <a:cubicBezTo>
                    <a:pt x="5774" y="315"/>
                    <a:pt x="5815" y="333"/>
                    <a:pt x="5856" y="352"/>
                  </a:cubicBezTo>
                  <a:cubicBezTo>
                    <a:pt x="5940" y="388"/>
                    <a:pt x="6025" y="421"/>
                    <a:pt x="6112" y="449"/>
                  </a:cubicBezTo>
                  <a:cubicBezTo>
                    <a:pt x="6284" y="506"/>
                    <a:pt x="6463" y="546"/>
                    <a:pt x="6640" y="562"/>
                  </a:cubicBezTo>
                  <a:cubicBezTo>
                    <a:pt x="6994" y="598"/>
                    <a:pt x="7339" y="533"/>
                    <a:pt x="7604" y="411"/>
                  </a:cubicBezTo>
                  <a:cubicBezTo>
                    <a:pt x="7740" y="347"/>
                    <a:pt x="7718" y="297"/>
                    <a:pt x="7689" y="246"/>
                  </a:cubicBez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0"/>
            <p:cNvSpPr>
              <a:spLocks noEditPoints="1"/>
            </p:cNvSpPr>
            <p:nvPr/>
          </p:nvSpPr>
          <p:spPr bwMode="auto">
            <a:xfrm>
              <a:off x="9684568" y="5331631"/>
              <a:ext cx="2592288" cy="290075"/>
            </a:xfrm>
            <a:custGeom>
              <a:avLst/>
              <a:gdLst>
                <a:gd name="T0" fmla="*/ 196 w 7927"/>
                <a:gd name="T1" fmla="*/ 30 h 887"/>
                <a:gd name="T2" fmla="*/ 190 w 7927"/>
                <a:gd name="T3" fmla="*/ 430 h 887"/>
                <a:gd name="T4" fmla="*/ 353 w 7927"/>
                <a:gd name="T5" fmla="*/ 380 h 887"/>
                <a:gd name="T6" fmla="*/ 321 w 7927"/>
                <a:gd name="T7" fmla="*/ 230 h 887"/>
                <a:gd name="T8" fmla="*/ 940 w 7927"/>
                <a:gd name="T9" fmla="*/ 665 h 887"/>
                <a:gd name="T10" fmla="*/ 966 w 7927"/>
                <a:gd name="T11" fmla="*/ 438 h 887"/>
                <a:gd name="T12" fmla="*/ 656 w 7927"/>
                <a:gd name="T13" fmla="*/ 396 h 887"/>
                <a:gd name="T14" fmla="*/ 1203 w 7927"/>
                <a:gd name="T15" fmla="*/ 682 h 887"/>
                <a:gd name="T16" fmla="*/ 1073 w 7927"/>
                <a:gd name="T17" fmla="*/ 740 h 887"/>
                <a:gd name="T18" fmla="*/ 1477 w 7927"/>
                <a:gd name="T19" fmla="*/ 354 h 887"/>
                <a:gd name="T20" fmla="*/ 1326 w 7927"/>
                <a:gd name="T21" fmla="*/ 515 h 887"/>
                <a:gd name="T22" fmla="*/ 1331 w 7927"/>
                <a:gd name="T23" fmla="*/ 405 h 887"/>
                <a:gd name="T24" fmla="*/ 1571 w 7927"/>
                <a:gd name="T25" fmla="*/ 213 h 887"/>
                <a:gd name="T26" fmla="*/ 1723 w 7927"/>
                <a:gd name="T27" fmla="*/ 82 h 887"/>
                <a:gd name="T28" fmla="*/ 2096 w 7927"/>
                <a:gd name="T29" fmla="*/ 331 h 887"/>
                <a:gd name="T30" fmla="*/ 2000 w 7927"/>
                <a:gd name="T31" fmla="*/ 554 h 887"/>
                <a:gd name="T32" fmla="*/ 2141 w 7927"/>
                <a:gd name="T33" fmla="*/ 542 h 887"/>
                <a:gd name="T34" fmla="*/ 2164 w 7927"/>
                <a:gd name="T35" fmla="*/ 213 h 887"/>
                <a:gd name="T36" fmla="*/ 2379 w 7927"/>
                <a:gd name="T37" fmla="*/ 695 h 887"/>
                <a:gd name="T38" fmla="*/ 2371 w 7927"/>
                <a:gd name="T39" fmla="*/ 321 h 887"/>
                <a:gd name="T40" fmla="*/ 2668 w 7927"/>
                <a:gd name="T41" fmla="*/ 300 h 887"/>
                <a:gd name="T42" fmla="*/ 2537 w 7927"/>
                <a:gd name="T43" fmla="*/ 685 h 887"/>
                <a:gd name="T44" fmla="*/ 2827 w 7927"/>
                <a:gd name="T45" fmla="*/ 343 h 887"/>
                <a:gd name="T46" fmla="*/ 2853 w 7927"/>
                <a:gd name="T47" fmla="*/ 453 h 887"/>
                <a:gd name="T48" fmla="*/ 3005 w 7927"/>
                <a:gd name="T49" fmla="*/ 449 h 887"/>
                <a:gd name="T50" fmla="*/ 3895 w 7927"/>
                <a:gd name="T51" fmla="*/ 0 h 887"/>
                <a:gd name="T52" fmla="*/ 3759 w 7927"/>
                <a:gd name="T53" fmla="*/ 696 h 887"/>
                <a:gd name="T54" fmla="*/ 4042 w 7927"/>
                <a:gd name="T55" fmla="*/ 544 h 887"/>
                <a:gd name="T56" fmla="*/ 3706 w 7927"/>
                <a:gd name="T57" fmla="*/ 449 h 887"/>
                <a:gd name="T58" fmla="*/ 4347 w 7927"/>
                <a:gd name="T59" fmla="*/ 202 h 887"/>
                <a:gd name="T60" fmla="*/ 4382 w 7927"/>
                <a:gd name="T61" fmla="*/ 586 h 887"/>
                <a:gd name="T62" fmla="*/ 4248 w 7927"/>
                <a:gd name="T63" fmla="*/ 396 h 887"/>
                <a:gd name="T64" fmla="*/ 4945 w 7927"/>
                <a:gd name="T65" fmla="*/ 685 h 887"/>
                <a:gd name="T66" fmla="*/ 5509 w 7927"/>
                <a:gd name="T67" fmla="*/ 225 h 887"/>
                <a:gd name="T68" fmla="*/ 5170 w 7927"/>
                <a:gd name="T69" fmla="*/ 277 h 887"/>
                <a:gd name="T70" fmla="*/ 5187 w 7927"/>
                <a:gd name="T71" fmla="*/ 685 h 887"/>
                <a:gd name="T72" fmla="*/ 5330 w 7927"/>
                <a:gd name="T73" fmla="*/ 685 h 887"/>
                <a:gd name="T74" fmla="*/ 5616 w 7927"/>
                <a:gd name="T75" fmla="*/ 429 h 887"/>
                <a:gd name="T76" fmla="*/ 6223 w 7927"/>
                <a:gd name="T77" fmla="*/ 7 h 887"/>
                <a:gd name="T78" fmla="*/ 6077 w 7927"/>
                <a:gd name="T79" fmla="*/ 202 h 887"/>
                <a:gd name="T80" fmla="*/ 6072 w 7927"/>
                <a:gd name="T81" fmla="*/ 591 h 887"/>
                <a:gd name="T82" fmla="*/ 6613 w 7927"/>
                <a:gd name="T83" fmla="*/ 432 h 887"/>
                <a:gd name="T84" fmla="*/ 6334 w 7927"/>
                <a:gd name="T85" fmla="*/ 213 h 887"/>
                <a:gd name="T86" fmla="*/ 6613 w 7927"/>
                <a:gd name="T87" fmla="*/ 432 h 887"/>
                <a:gd name="T88" fmla="*/ 7248 w 7927"/>
                <a:gd name="T89" fmla="*/ 566 h 887"/>
                <a:gd name="T90" fmla="*/ 7083 w 7927"/>
                <a:gd name="T91" fmla="*/ 202 h 887"/>
                <a:gd name="T92" fmla="*/ 7358 w 7927"/>
                <a:gd name="T93" fmla="*/ 685 h 887"/>
                <a:gd name="T94" fmla="*/ 7432 w 7927"/>
                <a:gd name="T95" fmla="*/ 8 h 887"/>
                <a:gd name="T96" fmla="*/ 7800 w 7927"/>
                <a:gd name="T97" fmla="*/ 397 h 887"/>
                <a:gd name="T98" fmla="*/ 7775 w 7927"/>
                <a:gd name="T99" fmla="*/ 202 h 887"/>
                <a:gd name="T100" fmla="*/ 7597 w 7927"/>
                <a:gd name="T101" fmla="*/ 558 h 88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927" h="887">
                  <a:moveTo>
                    <a:pt x="353" y="380"/>
                  </a:moveTo>
                  <a:cubicBezTo>
                    <a:pt x="353" y="377"/>
                    <a:pt x="353" y="377"/>
                    <a:pt x="353" y="377"/>
                  </a:cubicBezTo>
                  <a:cubicBezTo>
                    <a:pt x="409" y="357"/>
                    <a:pt x="468" y="300"/>
                    <a:pt x="468" y="218"/>
                  </a:cubicBezTo>
                  <a:cubicBezTo>
                    <a:pt x="468" y="158"/>
                    <a:pt x="447" y="112"/>
                    <a:pt x="407" y="81"/>
                  </a:cubicBezTo>
                  <a:cubicBezTo>
                    <a:pt x="361" y="44"/>
                    <a:pt x="293" y="30"/>
                    <a:pt x="196" y="30"/>
                  </a:cubicBezTo>
                  <a:cubicBezTo>
                    <a:pt x="117" y="30"/>
                    <a:pt x="48" y="35"/>
                    <a:pt x="0" y="43"/>
                  </a:cubicBezTo>
                  <a:cubicBezTo>
                    <a:pt x="0" y="685"/>
                    <a:pt x="0" y="685"/>
                    <a:pt x="0" y="685"/>
                  </a:cubicBezTo>
                  <a:cubicBezTo>
                    <a:pt x="146" y="685"/>
                    <a:pt x="146" y="685"/>
                    <a:pt x="146" y="685"/>
                  </a:cubicBezTo>
                  <a:cubicBezTo>
                    <a:pt x="146" y="430"/>
                    <a:pt x="146" y="430"/>
                    <a:pt x="146" y="430"/>
                  </a:cubicBezTo>
                  <a:cubicBezTo>
                    <a:pt x="190" y="430"/>
                    <a:pt x="190" y="430"/>
                    <a:pt x="190" y="430"/>
                  </a:cubicBezTo>
                  <a:cubicBezTo>
                    <a:pt x="251" y="430"/>
                    <a:pt x="279" y="452"/>
                    <a:pt x="297" y="534"/>
                  </a:cubicBezTo>
                  <a:cubicBezTo>
                    <a:pt x="315" y="614"/>
                    <a:pt x="332" y="666"/>
                    <a:pt x="341" y="685"/>
                  </a:cubicBezTo>
                  <a:cubicBezTo>
                    <a:pt x="492" y="685"/>
                    <a:pt x="492" y="685"/>
                    <a:pt x="492" y="685"/>
                  </a:cubicBezTo>
                  <a:cubicBezTo>
                    <a:pt x="479" y="660"/>
                    <a:pt x="460" y="575"/>
                    <a:pt x="440" y="501"/>
                  </a:cubicBezTo>
                  <a:cubicBezTo>
                    <a:pt x="423" y="441"/>
                    <a:pt x="398" y="399"/>
                    <a:pt x="353" y="380"/>
                  </a:cubicBezTo>
                  <a:close/>
                  <a:moveTo>
                    <a:pt x="204" y="323"/>
                  </a:moveTo>
                  <a:cubicBezTo>
                    <a:pt x="146" y="323"/>
                    <a:pt x="146" y="323"/>
                    <a:pt x="146" y="323"/>
                  </a:cubicBezTo>
                  <a:cubicBezTo>
                    <a:pt x="146" y="145"/>
                    <a:pt x="146" y="145"/>
                    <a:pt x="146" y="145"/>
                  </a:cubicBezTo>
                  <a:cubicBezTo>
                    <a:pt x="157" y="142"/>
                    <a:pt x="177" y="140"/>
                    <a:pt x="213" y="140"/>
                  </a:cubicBezTo>
                  <a:cubicBezTo>
                    <a:pt x="281" y="140"/>
                    <a:pt x="321" y="171"/>
                    <a:pt x="321" y="230"/>
                  </a:cubicBezTo>
                  <a:cubicBezTo>
                    <a:pt x="321" y="287"/>
                    <a:pt x="278" y="323"/>
                    <a:pt x="204" y="323"/>
                  </a:cubicBezTo>
                  <a:close/>
                  <a:moveTo>
                    <a:pt x="756" y="202"/>
                  </a:moveTo>
                  <a:cubicBezTo>
                    <a:pt x="592" y="202"/>
                    <a:pt x="517" y="335"/>
                    <a:pt x="517" y="455"/>
                  </a:cubicBezTo>
                  <a:cubicBezTo>
                    <a:pt x="517" y="602"/>
                    <a:pt x="609" y="695"/>
                    <a:pt x="769" y="695"/>
                  </a:cubicBezTo>
                  <a:cubicBezTo>
                    <a:pt x="833" y="695"/>
                    <a:pt x="892" y="685"/>
                    <a:pt x="940" y="665"/>
                  </a:cubicBezTo>
                  <a:cubicBezTo>
                    <a:pt x="921" y="566"/>
                    <a:pt x="921" y="566"/>
                    <a:pt x="921" y="566"/>
                  </a:cubicBezTo>
                  <a:cubicBezTo>
                    <a:pt x="881" y="579"/>
                    <a:pt x="841" y="586"/>
                    <a:pt x="791" y="586"/>
                  </a:cubicBezTo>
                  <a:cubicBezTo>
                    <a:pt x="722" y="586"/>
                    <a:pt x="661" y="557"/>
                    <a:pt x="657" y="496"/>
                  </a:cubicBezTo>
                  <a:cubicBezTo>
                    <a:pt x="962" y="496"/>
                    <a:pt x="962" y="496"/>
                    <a:pt x="962" y="496"/>
                  </a:cubicBezTo>
                  <a:cubicBezTo>
                    <a:pt x="963" y="486"/>
                    <a:pt x="966" y="463"/>
                    <a:pt x="966" y="438"/>
                  </a:cubicBezTo>
                  <a:cubicBezTo>
                    <a:pt x="966" y="321"/>
                    <a:pt x="908" y="202"/>
                    <a:pt x="756" y="202"/>
                  </a:cubicBezTo>
                  <a:close/>
                  <a:moveTo>
                    <a:pt x="656" y="396"/>
                  </a:moveTo>
                  <a:cubicBezTo>
                    <a:pt x="660" y="357"/>
                    <a:pt x="685" y="300"/>
                    <a:pt x="747" y="300"/>
                  </a:cubicBezTo>
                  <a:cubicBezTo>
                    <a:pt x="815" y="300"/>
                    <a:pt x="830" y="360"/>
                    <a:pt x="830" y="396"/>
                  </a:cubicBezTo>
                  <a:lnTo>
                    <a:pt x="656" y="396"/>
                  </a:lnTo>
                  <a:close/>
                  <a:moveTo>
                    <a:pt x="1349" y="270"/>
                  </a:moveTo>
                  <a:cubicBezTo>
                    <a:pt x="1347" y="270"/>
                    <a:pt x="1347" y="270"/>
                    <a:pt x="1347" y="270"/>
                  </a:cubicBezTo>
                  <a:cubicBezTo>
                    <a:pt x="1323" y="231"/>
                    <a:pt x="1282" y="202"/>
                    <a:pt x="1218" y="202"/>
                  </a:cubicBezTo>
                  <a:cubicBezTo>
                    <a:pt x="1101" y="202"/>
                    <a:pt x="1003" y="299"/>
                    <a:pt x="1003" y="452"/>
                  </a:cubicBezTo>
                  <a:cubicBezTo>
                    <a:pt x="1003" y="587"/>
                    <a:pt x="1086" y="682"/>
                    <a:pt x="1203" y="682"/>
                  </a:cubicBezTo>
                  <a:cubicBezTo>
                    <a:pt x="1257" y="682"/>
                    <a:pt x="1303" y="659"/>
                    <a:pt x="1331" y="621"/>
                  </a:cubicBezTo>
                  <a:cubicBezTo>
                    <a:pt x="1333" y="621"/>
                    <a:pt x="1333" y="621"/>
                    <a:pt x="1333" y="621"/>
                  </a:cubicBezTo>
                  <a:cubicBezTo>
                    <a:pt x="1333" y="651"/>
                    <a:pt x="1333" y="651"/>
                    <a:pt x="1333" y="651"/>
                  </a:cubicBezTo>
                  <a:cubicBezTo>
                    <a:pt x="1333" y="739"/>
                    <a:pt x="1279" y="775"/>
                    <a:pt x="1210" y="775"/>
                  </a:cubicBezTo>
                  <a:cubicBezTo>
                    <a:pt x="1154" y="775"/>
                    <a:pt x="1103" y="757"/>
                    <a:pt x="1073" y="740"/>
                  </a:cubicBezTo>
                  <a:cubicBezTo>
                    <a:pt x="1044" y="852"/>
                    <a:pt x="1044" y="852"/>
                    <a:pt x="1044" y="852"/>
                  </a:cubicBezTo>
                  <a:cubicBezTo>
                    <a:pt x="1086" y="875"/>
                    <a:pt x="1151" y="887"/>
                    <a:pt x="1214" y="887"/>
                  </a:cubicBezTo>
                  <a:cubicBezTo>
                    <a:pt x="1283" y="887"/>
                    <a:pt x="1354" y="874"/>
                    <a:pt x="1405" y="829"/>
                  </a:cubicBezTo>
                  <a:cubicBezTo>
                    <a:pt x="1459" y="782"/>
                    <a:pt x="1477" y="708"/>
                    <a:pt x="1477" y="617"/>
                  </a:cubicBezTo>
                  <a:cubicBezTo>
                    <a:pt x="1477" y="354"/>
                    <a:pt x="1477" y="354"/>
                    <a:pt x="1477" y="354"/>
                  </a:cubicBezTo>
                  <a:cubicBezTo>
                    <a:pt x="1477" y="284"/>
                    <a:pt x="1479" y="244"/>
                    <a:pt x="1481" y="213"/>
                  </a:cubicBezTo>
                  <a:cubicBezTo>
                    <a:pt x="1354" y="213"/>
                    <a:pt x="1354" y="213"/>
                    <a:pt x="1354" y="213"/>
                  </a:cubicBezTo>
                  <a:lnTo>
                    <a:pt x="1349" y="270"/>
                  </a:lnTo>
                  <a:close/>
                  <a:moveTo>
                    <a:pt x="1331" y="475"/>
                  </a:moveTo>
                  <a:cubicBezTo>
                    <a:pt x="1331" y="487"/>
                    <a:pt x="1330" y="503"/>
                    <a:pt x="1326" y="515"/>
                  </a:cubicBezTo>
                  <a:cubicBezTo>
                    <a:pt x="1316" y="548"/>
                    <a:pt x="1286" y="573"/>
                    <a:pt x="1247" y="573"/>
                  </a:cubicBezTo>
                  <a:cubicBezTo>
                    <a:pt x="1187" y="573"/>
                    <a:pt x="1152" y="518"/>
                    <a:pt x="1152" y="448"/>
                  </a:cubicBezTo>
                  <a:cubicBezTo>
                    <a:pt x="1152" y="362"/>
                    <a:pt x="1194" y="314"/>
                    <a:pt x="1248" y="314"/>
                  </a:cubicBezTo>
                  <a:cubicBezTo>
                    <a:pt x="1289" y="314"/>
                    <a:pt x="1317" y="340"/>
                    <a:pt x="1328" y="378"/>
                  </a:cubicBezTo>
                  <a:cubicBezTo>
                    <a:pt x="1330" y="387"/>
                    <a:pt x="1331" y="397"/>
                    <a:pt x="1331" y="405"/>
                  </a:cubicBezTo>
                  <a:lnTo>
                    <a:pt x="1331" y="475"/>
                  </a:lnTo>
                  <a:close/>
                  <a:moveTo>
                    <a:pt x="1571" y="685"/>
                  </a:moveTo>
                  <a:cubicBezTo>
                    <a:pt x="1718" y="685"/>
                    <a:pt x="1718" y="685"/>
                    <a:pt x="1718" y="685"/>
                  </a:cubicBezTo>
                  <a:cubicBezTo>
                    <a:pt x="1718" y="213"/>
                    <a:pt x="1718" y="213"/>
                    <a:pt x="1718" y="213"/>
                  </a:cubicBezTo>
                  <a:cubicBezTo>
                    <a:pt x="1571" y="213"/>
                    <a:pt x="1571" y="213"/>
                    <a:pt x="1571" y="213"/>
                  </a:cubicBezTo>
                  <a:lnTo>
                    <a:pt x="1571" y="685"/>
                  </a:lnTo>
                  <a:close/>
                  <a:moveTo>
                    <a:pt x="1645" y="8"/>
                  </a:moveTo>
                  <a:cubicBezTo>
                    <a:pt x="1598" y="8"/>
                    <a:pt x="1567" y="40"/>
                    <a:pt x="1567" y="82"/>
                  </a:cubicBezTo>
                  <a:cubicBezTo>
                    <a:pt x="1567" y="122"/>
                    <a:pt x="1597" y="155"/>
                    <a:pt x="1644" y="155"/>
                  </a:cubicBezTo>
                  <a:cubicBezTo>
                    <a:pt x="1693" y="155"/>
                    <a:pt x="1723" y="122"/>
                    <a:pt x="1723" y="82"/>
                  </a:cubicBezTo>
                  <a:cubicBezTo>
                    <a:pt x="1722" y="40"/>
                    <a:pt x="1693" y="8"/>
                    <a:pt x="1645" y="8"/>
                  </a:cubicBezTo>
                  <a:close/>
                  <a:moveTo>
                    <a:pt x="2014" y="397"/>
                  </a:moveTo>
                  <a:cubicBezTo>
                    <a:pt x="1956" y="376"/>
                    <a:pt x="1937" y="365"/>
                    <a:pt x="1937" y="342"/>
                  </a:cubicBezTo>
                  <a:cubicBezTo>
                    <a:pt x="1937" y="318"/>
                    <a:pt x="1958" y="304"/>
                    <a:pt x="1993" y="304"/>
                  </a:cubicBezTo>
                  <a:cubicBezTo>
                    <a:pt x="2033" y="304"/>
                    <a:pt x="2074" y="319"/>
                    <a:pt x="2096" y="331"/>
                  </a:cubicBezTo>
                  <a:cubicBezTo>
                    <a:pt x="2121" y="230"/>
                    <a:pt x="2121" y="230"/>
                    <a:pt x="2121" y="230"/>
                  </a:cubicBezTo>
                  <a:cubicBezTo>
                    <a:pt x="2092" y="215"/>
                    <a:pt x="2043" y="202"/>
                    <a:pt x="1988" y="202"/>
                  </a:cubicBezTo>
                  <a:cubicBezTo>
                    <a:pt x="1872" y="202"/>
                    <a:pt x="1796" y="268"/>
                    <a:pt x="1796" y="357"/>
                  </a:cubicBezTo>
                  <a:cubicBezTo>
                    <a:pt x="1795" y="413"/>
                    <a:pt x="1833" y="466"/>
                    <a:pt x="1931" y="499"/>
                  </a:cubicBezTo>
                  <a:cubicBezTo>
                    <a:pt x="1986" y="517"/>
                    <a:pt x="2000" y="529"/>
                    <a:pt x="2000" y="554"/>
                  </a:cubicBezTo>
                  <a:cubicBezTo>
                    <a:pt x="2000" y="578"/>
                    <a:pt x="1982" y="593"/>
                    <a:pt x="1937" y="593"/>
                  </a:cubicBezTo>
                  <a:cubicBezTo>
                    <a:pt x="1894" y="593"/>
                    <a:pt x="1838" y="574"/>
                    <a:pt x="1811" y="558"/>
                  </a:cubicBezTo>
                  <a:cubicBezTo>
                    <a:pt x="1785" y="662"/>
                    <a:pt x="1785" y="662"/>
                    <a:pt x="1785" y="662"/>
                  </a:cubicBezTo>
                  <a:cubicBezTo>
                    <a:pt x="1820" y="682"/>
                    <a:pt x="1875" y="696"/>
                    <a:pt x="1937" y="696"/>
                  </a:cubicBezTo>
                  <a:cubicBezTo>
                    <a:pt x="2072" y="696"/>
                    <a:pt x="2141" y="631"/>
                    <a:pt x="2141" y="542"/>
                  </a:cubicBezTo>
                  <a:cubicBezTo>
                    <a:pt x="2140" y="474"/>
                    <a:pt x="2103" y="428"/>
                    <a:pt x="2014" y="397"/>
                  </a:cubicBezTo>
                  <a:close/>
                  <a:moveTo>
                    <a:pt x="2371" y="86"/>
                  </a:moveTo>
                  <a:cubicBezTo>
                    <a:pt x="2227" y="125"/>
                    <a:pt x="2227" y="125"/>
                    <a:pt x="2227" y="125"/>
                  </a:cubicBezTo>
                  <a:cubicBezTo>
                    <a:pt x="2227" y="213"/>
                    <a:pt x="2227" y="213"/>
                    <a:pt x="2227" y="213"/>
                  </a:cubicBezTo>
                  <a:cubicBezTo>
                    <a:pt x="2164" y="213"/>
                    <a:pt x="2164" y="213"/>
                    <a:pt x="2164" y="213"/>
                  </a:cubicBezTo>
                  <a:cubicBezTo>
                    <a:pt x="2164" y="321"/>
                    <a:pt x="2164" y="321"/>
                    <a:pt x="2164" y="321"/>
                  </a:cubicBezTo>
                  <a:cubicBezTo>
                    <a:pt x="2227" y="321"/>
                    <a:pt x="2227" y="321"/>
                    <a:pt x="2227" y="321"/>
                  </a:cubicBezTo>
                  <a:cubicBezTo>
                    <a:pt x="2227" y="515"/>
                    <a:pt x="2227" y="515"/>
                    <a:pt x="2227" y="515"/>
                  </a:cubicBezTo>
                  <a:cubicBezTo>
                    <a:pt x="2227" y="581"/>
                    <a:pt x="2241" y="627"/>
                    <a:pt x="2268" y="655"/>
                  </a:cubicBezTo>
                  <a:cubicBezTo>
                    <a:pt x="2292" y="679"/>
                    <a:pt x="2331" y="695"/>
                    <a:pt x="2379" y="695"/>
                  </a:cubicBezTo>
                  <a:cubicBezTo>
                    <a:pt x="2419" y="695"/>
                    <a:pt x="2455" y="689"/>
                    <a:pt x="2473" y="683"/>
                  </a:cubicBezTo>
                  <a:cubicBezTo>
                    <a:pt x="2472" y="571"/>
                    <a:pt x="2472" y="571"/>
                    <a:pt x="2472" y="571"/>
                  </a:cubicBezTo>
                  <a:cubicBezTo>
                    <a:pt x="2459" y="574"/>
                    <a:pt x="2449" y="575"/>
                    <a:pt x="2429" y="575"/>
                  </a:cubicBezTo>
                  <a:cubicBezTo>
                    <a:pt x="2385" y="575"/>
                    <a:pt x="2371" y="549"/>
                    <a:pt x="2371" y="492"/>
                  </a:cubicBezTo>
                  <a:cubicBezTo>
                    <a:pt x="2371" y="321"/>
                    <a:pt x="2371" y="321"/>
                    <a:pt x="2371" y="321"/>
                  </a:cubicBezTo>
                  <a:cubicBezTo>
                    <a:pt x="2476" y="321"/>
                    <a:pt x="2476" y="321"/>
                    <a:pt x="2476" y="321"/>
                  </a:cubicBezTo>
                  <a:cubicBezTo>
                    <a:pt x="2476" y="213"/>
                    <a:pt x="2476" y="213"/>
                    <a:pt x="2476" y="213"/>
                  </a:cubicBezTo>
                  <a:cubicBezTo>
                    <a:pt x="2371" y="213"/>
                    <a:pt x="2371" y="213"/>
                    <a:pt x="2371" y="213"/>
                  </a:cubicBezTo>
                  <a:lnTo>
                    <a:pt x="2371" y="86"/>
                  </a:lnTo>
                  <a:close/>
                  <a:moveTo>
                    <a:pt x="2668" y="300"/>
                  </a:moveTo>
                  <a:cubicBezTo>
                    <a:pt x="2665" y="300"/>
                    <a:pt x="2665" y="300"/>
                    <a:pt x="2665" y="300"/>
                  </a:cubicBezTo>
                  <a:cubicBezTo>
                    <a:pt x="2659" y="213"/>
                    <a:pt x="2659" y="213"/>
                    <a:pt x="2659" y="213"/>
                  </a:cubicBezTo>
                  <a:cubicBezTo>
                    <a:pt x="2533" y="213"/>
                    <a:pt x="2533" y="213"/>
                    <a:pt x="2533" y="213"/>
                  </a:cubicBezTo>
                  <a:cubicBezTo>
                    <a:pt x="2536" y="254"/>
                    <a:pt x="2537" y="299"/>
                    <a:pt x="2537" y="369"/>
                  </a:cubicBezTo>
                  <a:cubicBezTo>
                    <a:pt x="2537" y="685"/>
                    <a:pt x="2537" y="685"/>
                    <a:pt x="2537" y="685"/>
                  </a:cubicBezTo>
                  <a:cubicBezTo>
                    <a:pt x="2684" y="685"/>
                    <a:pt x="2684" y="685"/>
                    <a:pt x="2684" y="685"/>
                  </a:cubicBezTo>
                  <a:cubicBezTo>
                    <a:pt x="2684" y="446"/>
                    <a:pt x="2684" y="446"/>
                    <a:pt x="2684" y="446"/>
                  </a:cubicBezTo>
                  <a:cubicBezTo>
                    <a:pt x="2684" y="434"/>
                    <a:pt x="2685" y="423"/>
                    <a:pt x="2687" y="413"/>
                  </a:cubicBezTo>
                  <a:cubicBezTo>
                    <a:pt x="2697" y="368"/>
                    <a:pt x="2733" y="339"/>
                    <a:pt x="2787" y="339"/>
                  </a:cubicBezTo>
                  <a:cubicBezTo>
                    <a:pt x="2804" y="339"/>
                    <a:pt x="2815" y="341"/>
                    <a:pt x="2827" y="343"/>
                  </a:cubicBezTo>
                  <a:cubicBezTo>
                    <a:pt x="2827" y="204"/>
                    <a:pt x="2827" y="204"/>
                    <a:pt x="2827" y="204"/>
                  </a:cubicBezTo>
                  <a:cubicBezTo>
                    <a:pt x="2816" y="202"/>
                    <a:pt x="2810" y="202"/>
                    <a:pt x="2796" y="202"/>
                  </a:cubicBezTo>
                  <a:cubicBezTo>
                    <a:pt x="2750" y="202"/>
                    <a:pt x="2693" y="231"/>
                    <a:pt x="2668" y="300"/>
                  </a:cubicBezTo>
                  <a:close/>
                  <a:moveTo>
                    <a:pt x="3106" y="202"/>
                  </a:moveTo>
                  <a:cubicBezTo>
                    <a:pt x="2953" y="202"/>
                    <a:pt x="2853" y="299"/>
                    <a:pt x="2853" y="453"/>
                  </a:cubicBezTo>
                  <a:cubicBezTo>
                    <a:pt x="2853" y="605"/>
                    <a:pt x="2959" y="696"/>
                    <a:pt x="3097" y="696"/>
                  </a:cubicBezTo>
                  <a:cubicBezTo>
                    <a:pt x="3224" y="696"/>
                    <a:pt x="3347" y="617"/>
                    <a:pt x="3347" y="444"/>
                  </a:cubicBezTo>
                  <a:cubicBezTo>
                    <a:pt x="3347" y="301"/>
                    <a:pt x="3250" y="202"/>
                    <a:pt x="3106" y="202"/>
                  </a:cubicBezTo>
                  <a:close/>
                  <a:moveTo>
                    <a:pt x="3101" y="591"/>
                  </a:moveTo>
                  <a:cubicBezTo>
                    <a:pt x="3038" y="591"/>
                    <a:pt x="3005" y="530"/>
                    <a:pt x="3005" y="449"/>
                  </a:cubicBezTo>
                  <a:cubicBezTo>
                    <a:pt x="3005" y="379"/>
                    <a:pt x="3032" y="307"/>
                    <a:pt x="3101" y="307"/>
                  </a:cubicBezTo>
                  <a:cubicBezTo>
                    <a:pt x="3168" y="307"/>
                    <a:pt x="3195" y="378"/>
                    <a:pt x="3195" y="448"/>
                  </a:cubicBezTo>
                  <a:cubicBezTo>
                    <a:pt x="3195" y="534"/>
                    <a:pt x="3159" y="591"/>
                    <a:pt x="3101" y="591"/>
                  </a:cubicBezTo>
                  <a:close/>
                  <a:moveTo>
                    <a:pt x="4042" y="0"/>
                  </a:moveTo>
                  <a:cubicBezTo>
                    <a:pt x="3895" y="0"/>
                    <a:pt x="3895" y="0"/>
                    <a:pt x="3895" y="0"/>
                  </a:cubicBezTo>
                  <a:cubicBezTo>
                    <a:pt x="3895" y="255"/>
                    <a:pt x="3895" y="255"/>
                    <a:pt x="3895" y="255"/>
                  </a:cubicBezTo>
                  <a:cubicBezTo>
                    <a:pt x="3893" y="255"/>
                    <a:pt x="3893" y="255"/>
                    <a:pt x="3893" y="255"/>
                  </a:cubicBezTo>
                  <a:cubicBezTo>
                    <a:pt x="3872" y="223"/>
                    <a:pt x="3828" y="202"/>
                    <a:pt x="3769" y="202"/>
                  </a:cubicBezTo>
                  <a:cubicBezTo>
                    <a:pt x="3656" y="202"/>
                    <a:pt x="3556" y="294"/>
                    <a:pt x="3557" y="454"/>
                  </a:cubicBezTo>
                  <a:cubicBezTo>
                    <a:pt x="3557" y="600"/>
                    <a:pt x="3647" y="696"/>
                    <a:pt x="3759" y="696"/>
                  </a:cubicBezTo>
                  <a:cubicBezTo>
                    <a:pt x="3820" y="696"/>
                    <a:pt x="3878" y="669"/>
                    <a:pt x="3907" y="617"/>
                  </a:cubicBezTo>
                  <a:cubicBezTo>
                    <a:pt x="3910" y="617"/>
                    <a:pt x="3910" y="617"/>
                    <a:pt x="3910" y="617"/>
                  </a:cubicBezTo>
                  <a:cubicBezTo>
                    <a:pt x="3916" y="685"/>
                    <a:pt x="3916" y="685"/>
                    <a:pt x="3916" y="685"/>
                  </a:cubicBezTo>
                  <a:cubicBezTo>
                    <a:pt x="4046" y="685"/>
                    <a:pt x="4046" y="685"/>
                    <a:pt x="4046" y="685"/>
                  </a:cubicBezTo>
                  <a:cubicBezTo>
                    <a:pt x="4044" y="654"/>
                    <a:pt x="4042" y="598"/>
                    <a:pt x="4042" y="544"/>
                  </a:cubicBezTo>
                  <a:lnTo>
                    <a:pt x="4042" y="0"/>
                  </a:lnTo>
                  <a:close/>
                  <a:moveTo>
                    <a:pt x="3895" y="475"/>
                  </a:moveTo>
                  <a:cubicBezTo>
                    <a:pt x="3895" y="486"/>
                    <a:pt x="3894" y="498"/>
                    <a:pt x="3892" y="509"/>
                  </a:cubicBezTo>
                  <a:cubicBezTo>
                    <a:pt x="3884" y="550"/>
                    <a:pt x="3849" y="579"/>
                    <a:pt x="3806" y="579"/>
                  </a:cubicBezTo>
                  <a:cubicBezTo>
                    <a:pt x="3746" y="579"/>
                    <a:pt x="3706" y="529"/>
                    <a:pt x="3706" y="449"/>
                  </a:cubicBezTo>
                  <a:cubicBezTo>
                    <a:pt x="3706" y="374"/>
                    <a:pt x="3740" y="315"/>
                    <a:pt x="3807" y="315"/>
                  </a:cubicBezTo>
                  <a:cubicBezTo>
                    <a:pt x="3853" y="315"/>
                    <a:pt x="3885" y="347"/>
                    <a:pt x="3893" y="386"/>
                  </a:cubicBezTo>
                  <a:cubicBezTo>
                    <a:pt x="3895" y="395"/>
                    <a:pt x="3895" y="405"/>
                    <a:pt x="3895" y="413"/>
                  </a:cubicBezTo>
                  <a:lnTo>
                    <a:pt x="3895" y="475"/>
                  </a:lnTo>
                  <a:close/>
                  <a:moveTo>
                    <a:pt x="4347" y="202"/>
                  </a:moveTo>
                  <a:cubicBezTo>
                    <a:pt x="4183" y="202"/>
                    <a:pt x="4109" y="335"/>
                    <a:pt x="4109" y="455"/>
                  </a:cubicBezTo>
                  <a:cubicBezTo>
                    <a:pt x="4109" y="602"/>
                    <a:pt x="4201" y="695"/>
                    <a:pt x="4361" y="695"/>
                  </a:cubicBezTo>
                  <a:cubicBezTo>
                    <a:pt x="4425" y="695"/>
                    <a:pt x="4484" y="685"/>
                    <a:pt x="4532" y="665"/>
                  </a:cubicBezTo>
                  <a:cubicBezTo>
                    <a:pt x="4513" y="566"/>
                    <a:pt x="4513" y="566"/>
                    <a:pt x="4513" y="566"/>
                  </a:cubicBezTo>
                  <a:cubicBezTo>
                    <a:pt x="4473" y="579"/>
                    <a:pt x="4432" y="586"/>
                    <a:pt x="4382" y="586"/>
                  </a:cubicBezTo>
                  <a:cubicBezTo>
                    <a:pt x="4314" y="586"/>
                    <a:pt x="4253" y="557"/>
                    <a:pt x="4249" y="496"/>
                  </a:cubicBezTo>
                  <a:cubicBezTo>
                    <a:pt x="4553" y="496"/>
                    <a:pt x="4553" y="496"/>
                    <a:pt x="4553" y="496"/>
                  </a:cubicBezTo>
                  <a:cubicBezTo>
                    <a:pt x="4555" y="486"/>
                    <a:pt x="4558" y="463"/>
                    <a:pt x="4558" y="438"/>
                  </a:cubicBezTo>
                  <a:cubicBezTo>
                    <a:pt x="4558" y="321"/>
                    <a:pt x="4500" y="202"/>
                    <a:pt x="4347" y="202"/>
                  </a:cubicBezTo>
                  <a:close/>
                  <a:moveTo>
                    <a:pt x="4248" y="396"/>
                  </a:moveTo>
                  <a:cubicBezTo>
                    <a:pt x="4252" y="357"/>
                    <a:pt x="4277" y="300"/>
                    <a:pt x="4339" y="300"/>
                  </a:cubicBezTo>
                  <a:cubicBezTo>
                    <a:pt x="4406" y="300"/>
                    <a:pt x="4422" y="360"/>
                    <a:pt x="4422" y="396"/>
                  </a:cubicBezTo>
                  <a:lnTo>
                    <a:pt x="4248" y="396"/>
                  </a:lnTo>
                  <a:close/>
                  <a:moveTo>
                    <a:pt x="4798" y="685"/>
                  </a:moveTo>
                  <a:cubicBezTo>
                    <a:pt x="4945" y="685"/>
                    <a:pt x="4945" y="685"/>
                    <a:pt x="4945" y="685"/>
                  </a:cubicBezTo>
                  <a:cubicBezTo>
                    <a:pt x="4945" y="34"/>
                    <a:pt x="4945" y="34"/>
                    <a:pt x="4945" y="34"/>
                  </a:cubicBezTo>
                  <a:cubicBezTo>
                    <a:pt x="4798" y="34"/>
                    <a:pt x="4798" y="34"/>
                    <a:pt x="4798" y="34"/>
                  </a:cubicBezTo>
                  <a:lnTo>
                    <a:pt x="4798" y="685"/>
                  </a:lnTo>
                  <a:close/>
                  <a:moveTo>
                    <a:pt x="5599" y="202"/>
                  </a:moveTo>
                  <a:cubicBezTo>
                    <a:pt x="5564" y="202"/>
                    <a:pt x="5536" y="210"/>
                    <a:pt x="5509" y="225"/>
                  </a:cubicBezTo>
                  <a:cubicBezTo>
                    <a:pt x="5486" y="238"/>
                    <a:pt x="5466" y="258"/>
                    <a:pt x="5448" y="283"/>
                  </a:cubicBezTo>
                  <a:cubicBezTo>
                    <a:pt x="5446" y="283"/>
                    <a:pt x="5446" y="283"/>
                    <a:pt x="5446" y="283"/>
                  </a:cubicBezTo>
                  <a:cubicBezTo>
                    <a:pt x="5425" y="233"/>
                    <a:pt x="5378" y="202"/>
                    <a:pt x="5316" y="202"/>
                  </a:cubicBezTo>
                  <a:cubicBezTo>
                    <a:pt x="5236" y="202"/>
                    <a:pt x="5194" y="246"/>
                    <a:pt x="5173" y="277"/>
                  </a:cubicBezTo>
                  <a:cubicBezTo>
                    <a:pt x="5170" y="277"/>
                    <a:pt x="5170" y="277"/>
                    <a:pt x="5170" y="277"/>
                  </a:cubicBezTo>
                  <a:cubicBezTo>
                    <a:pt x="5165" y="213"/>
                    <a:pt x="5165" y="213"/>
                    <a:pt x="5165" y="213"/>
                  </a:cubicBezTo>
                  <a:cubicBezTo>
                    <a:pt x="5040" y="213"/>
                    <a:pt x="5040" y="213"/>
                    <a:pt x="5040" y="213"/>
                  </a:cubicBezTo>
                  <a:cubicBezTo>
                    <a:pt x="5042" y="256"/>
                    <a:pt x="5044" y="305"/>
                    <a:pt x="5044" y="364"/>
                  </a:cubicBezTo>
                  <a:cubicBezTo>
                    <a:pt x="5044" y="685"/>
                    <a:pt x="5044" y="685"/>
                    <a:pt x="5044" y="685"/>
                  </a:cubicBezTo>
                  <a:cubicBezTo>
                    <a:pt x="5187" y="685"/>
                    <a:pt x="5187" y="685"/>
                    <a:pt x="5187" y="685"/>
                  </a:cubicBezTo>
                  <a:cubicBezTo>
                    <a:pt x="5187" y="410"/>
                    <a:pt x="5187" y="410"/>
                    <a:pt x="5187" y="410"/>
                  </a:cubicBezTo>
                  <a:cubicBezTo>
                    <a:pt x="5187" y="398"/>
                    <a:pt x="5188" y="384"/>
                    <a:pt x="5193" y="373"/>
                  </a:cubicBezTo>
                  <a:cubicBezTo>
                    <a:pt x="5201" y="349"/>
                    <a:pt x="5224" y="320"/>
                    <a:pt x="5261" y="320"/>
                  </a:cubicBezTo>
                  <a:cubicBezTo>
                    <a:pt x="5309" y="320"/>
                    <a:pt x="5330" y="361"/>
                    <a:pt x="5330" y="420"/>
                  </a:cubicBezTo>
                  <a:cubicBezTo>
                    <a:pt x="5330" y="685"/>
                    <a:pt x="5330" y="685"/>
                    <a:pt x="5330" y="685"/>
                  </a:cubicBezTo>
                  <a:cubicBezTo>
                    <a:pt x="5473" y="685"/>
                    <a:pt x="5473" y="685"/>
                    <a:pt x="5473" y="685"/>
                  </a:cubicBezTo>
                  <a:cubicBezTo>
                    <a:pt x="5473" y="409"/>
                    <a:pt x="5473" y="409"/>
                    <a:pt x="5473" y="409"/>
                  </a:cubicBezTo>
                  <a:cubicBezTo>
                    <a:pt x="5473" y="397"/>
                    <a:pt x="5475" y="382"/>
                    <a:pt x="5478" y="372"/>
                  </a:cubicBezTo>
                  <a:cubicBezTo>
                    <a:pt x="5488" y="344"/>
                    <a:pt x="5511" y="320"/>
                    <a:pt x="5546" y="320"/>
                  </a:cubicBezTo>
                  <a:cubicBezTo>
                    <a:pt x="5593" y="320"/>
                    <a:pt x="5616" y="360"/>
                    <a:pt x="5616" y="429"/>
                  </a:cubicBezTo>
                  <a:cubicBezTo>
                    <a:pt x="5616" y="685"/>
                    <a:pt x="5616" y="685"/>
                    <a:pt x="5616" y="685"/>
                  </a:cubicBezTo>
                  <a:cubicBezTo>
                    <a:pt x="5759" y="685"/>
                    <a:pt x="5759" y="685"/>
                    <a:pt x="5759" y="685"/>
                  </a:cubicBezTo>
                  <a:cubicBezTo>
                    <a:pt x="5759" y="407"/>
                    <a:pt x="5759" y="407"/>
                    <a:pt x="5759" y="407"/>
                  </a:cubicBezTo>
                  <a:cubicBezTo>
                    <a:pt x="5759" y="265"/>
                    <a:pt x="5690" y="202"/>
                    <a:pt x="5599" y="202"/>
                  </a:cubicBezTo>
                  <a:close/>
                  <a:moveTo>
                    <a:pt x="6223" y="7"/>
                  </a:moveTo>
                  <a:cubicBezTo>
                    <a:pt x="6088" y="7"/>
                    <a:pt x="6088" y="7"/>
                    <a:pt x="6088" y="7"/>
                  </a:cubicBezTo>
                  <a:cubicBezTo>
                    <a:pt x="6005" y="154"/>
                    <a:pt x="6005" y="154"/>
                    <a:pt x="6005" y="154"/>
                  </a:cubicBezTo>
                  <a:cubicBezTo>
                    <a:pt x="6106" y="154"/>
                    <a:pt x="6106" y="154"/>
                    <a:pt x="6106" y="154"/>
                  </a:cubicBezTo>
                  <a:lnTo>
                    <a:pt x="6223" y="7"/>
                  </a:lnTo>
                  <a:close/>
                  <a:moveTo>
                    <a:pt x="6077" y="202"/>
                  </a:moveTo>
                  <a:cubicBezTo>
                    <a:pt x="5924" y="202"/>
                    <a:pt x="5823" y="299"/>
                    <a:pt x="5823" y="453"/>
                  </a:cubicBezTo>
                  <a:cubicBezTo>
                    <a:pt x="5823" y="605"/>
                    <a:pt x="5930" y="696"/>
                    <a:pt x="6068" y="696"/>
                  </a:cubicBezTo>
                  <a:cubicBezTo>
                    <a:pt x="6194" y="696"/>
                    <a:pt x="6317" y="617"/>
                    <a:pt x="6317" y="444"/>
                  </a:cubicBezTo>
                  <a:cubicBezTo>
                    <a:pt x="6317" y="301"/>
                    <a:pt x="6220" y="202"/>
                    <a:pt x="6077" y="202"/>
                  </a:cubicBezTo>
                  <a:close/>
                  <a:moveTo>
                    <a:pt x="6072" y="591"/>
                  </a:moveTo>
                  <a:cubicBezTo>
                    <a:pt x="6009" y="591"/>
                    <a:pt x="5975" y="530"/>
                    <a:pt x="5975" y="449"/>
                  </a:cubicBezTo>
                  <a:cubicBezTo>
                    <a:pt x="5975" y="379"/>
                    <a:pt x="6002" y="307"/>
                    <a:pt x="6072" y="307"/>
                  </a:cubicBezTo>
                  <a:cubicBezTo>
                    <a:pt x="6138" y="307"/>
                    <a:pt x="6165" y="378"/>
                    <a:pt x="6165" y="448"/>
                  </a:cubicBezTo>
                  <a:cubicBezTo>
                    <a:pt x="6165" y="534"/>
                    <a:pt x="6130" y="591"/>
                    <a:pt x="6072" y="591"/>
                  </a:cubicBezTo>
                  <a:close/>
                  <a:moveTo>
                    <a:pt x="6613" y="432"/>
                  </a:moveTo>
                  <a:cubicBezTo>
                    <a:pt x="6602" y="473"/>
                    <a:pt x="6594" y="509"/>
                    <a:pt x="6587" y="547"/>
                  </a:cubicBezTo>
                  <a:cubicBezTo>
                    <a:pt x="6584" y="547"/>
                    <a:pt x="6584" y="547"/>
                    <a:pt x="6584" y="547"/>
                  </a:cubicBezTo>
                  <a:cubicBezTo>
                    <a:pt x="6576" y="510"/>
                    <a:pt x="6568" y="473"/>
                    <a:pt x="6557" y="432"/>
                  </a:cubicBezTo>
                  <a:cubicBezTo>
                    <a:pt x="6493" y="213"/>
                    <a:pt x="6493" y="213"/>
                    <a:pt x="6493" y="213"/>
                  </a:cubicBezTo>
                  <a:cubicBezTo>
                    <a:pt x="6334" y="213"/>
                    <a:pt x="6334" y="213"/>
                    <a:pt x="6334" y="213"/>
                  </a:cubicBezTo>
                  <a:cubicBezTo>
                    <a:pt x="6505" y="685"/>
                    <a:pt x="6505" y="685"/>
                    <a:pt x="6505" y="685"/>
                  </a:cubicBezTo>
                  <a:cubicBezTo>
                    <a:pt x="6652" y="685"/>
                    <a:pt x="6652" y="685"/>
                    <a:pt x="6652" y="685"/>
                  </a:cubicBezTo>
                  <a:cubicBezTo>
                    <a:pt x="6828" y="213"/>
                    <a:pt x="6828" y="213"/>
                    <a:pt x="6828" y="213"/>
                  </a:cubicBezTo>
                  <a:cubicBezTo>
                    <a:pt x="6674" y="213"/>
                    <a:pt x="6674" y="213"/>
                    <a:pt x="6674" y="213"/>
                  </a:cubicBezTo>
                  <a:lnTo>
                    <a:pt x="6613" y="432"/>
                  </a:lnTo>
                  <a:close/>
                  <a:moveTo>
                    <a:pt x="7083" y="202"/>
                  </a:moveTo>
                  <a:cubicBezTo>
                    <a:pt x="6919" y="202"/>
                    <a:pt x="6845" y="335"/>
                    <a:pt x="6845" y="455"/>
                  </a:cubicBezTo>
                  <a:cubicBezTo>
                    <a:pt x="6845" y="602"/>
                    <a:pt x="6936" y="695"/>
                    <a:pt x="7097" y="695"/>
                  </a:cubicBezTo>
                  <a:cubicBezTo>
                    <a:pt x="7160" y="695"/>
                    <a:pt x="7219" y="685"/>
                    <a:pt x="7268" y="665"/>
                  </a:cubicBezTo>
                  <a:cubicBezTo>
                    <a:pt x="7248" y="566"/>
                    <a:pt x="7248" y="566"/>
                    <a:pt x="7248" y="566"/>
                  </a:cubicBezTo>
                  <a:cubicBezTo>
                    <a:pt x="7209" y="579"/>
                    <a:pt x="7168" y="586"/>
                    <a:pt x="7118" y="586"/>
                  </a:cubicBezTo>
                  <a:cubicBezTo>
                    <a:pt x="7049" y="586"/>
                    <a:pt x="6988" y="557"/>
                    <a:pt x="6985" y="496"/>
                  </a:cubicBezTo>
                  <a:cubicBezTo>
                    <a:pt x="7289" y="496"/>
                    <a:pt x="7289" y="496"/>
                    <a:pt x="7289" y="496"/>
                  </a:cubicBezTo>
                  <a:cubicBezTo>
                    <a:pt x="7291" y="486"/>
                    <a:pt x="7294" y="463"/>
                    <a:pt x="7294" y="438"/>
                  </a:cubicBezTo>
                  <a:cubicBezTo>
                    <a:pt x="7294" y="321"/>
                    <a:pt x="7236" y="202"/>
                    <a:pt x="7083" y="202"/>
                  </a:cubicBezTo>
                  <a:close/>
                  <a:moveTo>
                    <a:pt x="6984" y="396"/>
                  </a:moveTo>
                  <a:cubicBezTo>
                    <a:pt x="6988" y="357"/>
                    <a:pt x="7013" y="300"/>
                    <a:pt x="7074" y="300"/>
                  </a:cubicBezTo>
                  <a:cubicBezTo>
                    <a:pt x="7142" y="300"/>
                    <a:pt x="7158" y="360"/>
                    <a:pt x="7158" y="396"/>
                  </a:cubicBezTo>
                  <a:lnTo>
                    <a:pt x="6984" y="396"/>
                  </a:lnTo>
                  <a:close/>
                  <a:moveTo>
                    <a:pt x="7358" y="685"/>
                  </a:moveTo>
                  <a:cubicBezTo>
                    <a:pt x="7504" y="685"/>
                    <a:pt x="7504" y="685"/>
                    <a:pt x="7504" y="685"/>
                  </a:cubicBezTo>
                  <a:cubicBezTo>
                    <a:pt x="7504" y="213"/>
                    <a:pt x="7504" y="213"/>
                    <a:pt x="7504" y="213"/>
                  </a:cubicBezTo>
                  <a:cubicBezTo>
                    <a:pt x="7358" y="213"/>
                    <a:pt x="7358" y="213"/>
                    <a:pt x="7358" y="213"/>
                  </a:cubicBezTo>
                  <a:lnTo>
                    <a:pt x="7358" y="685"/>
                  </a:lnTo>
                  <a:close/>
                  <a:moveTo>
                    <a:pt x="7432" y="8"/>
                  </a:moveTo>
                  <a:cubicBezTo>
                    <a:pt x="7385" y="8"/>
                    <a:pt x="7354" y="40"/>
                    <a:pt x="7354" y="82"/>
                  </a:cubicBezTo>
                  <a:cubicBezTo>
                    <a:pt x="7354" y="122"/>
                    <a:pt x="7384" y="155"/>
                    <a:pt x="7430" y="155"/>
                  </a:cubicBezTo>
                  <a:cubicBezTo>
                    <a:pt x="7479" y="155"/>
                    <a:pt x="7509" y="122"/>
                    <a:pt x="7509" y="82"/>
                  </a:cubicBezTo>
                  <a:cubicBezTo>
                    <a:pt x="7508" y="40"/>
                    <a:pt x="7479" y="8"/>
                    <a:pt x="7432" y="8"/>
                  </a:cubicBezTo>
                  <a:close/>
                  <a:moveTo>
                    <a:pt x="7800" y="397"/>
                  </a:moveTo>
                  <a:cubicBezTo>
                    <a:pt x="7742" y="376"/>
                    <a:pt x="7724" y="365"/>
                    <a:pt x="7724" y="342"/>
                  </a:cubicBezTo>
                  <a:cubicBezTo>
                    <a:pt x="7724" y="318"/>
                    <a:pt x="7744" y="304"/>
                    <a:pt x="7780" y="304"/>
                  </a:cubicBezTo>
                  <a:cubicBezTo>
                    <a:pt x="7819" y="304"/>
                    <a:pt x="7861" y="319"/>
                    <a:pt x="7882" y="331"/>
                  </a:cubicBezTo>
                  <a:cubicBezTo>
                    <a:pt x="7907" y="230"/>
                    <a:pt x="7907" y="230"/>
                    <a:pt x="7907" y="230"/>
                  </a:cubicBezTo>
                  <a:cubicBezTo>
                    <a:pt x="7878" y="215"/>
                    <a:pt x="7830" y="202"/>
                    <a:pt x="7775" y="202"/>
                  </a:cubicBezTo>
                  <a:cubicBezTo>
                    <a:pt x="7658" y="202"/>
                    <a:pt x="7583" y="268"/>
                    <a:pt x="7583" y="357"/>
                  </a:cubicBezTo>
                  <a:cubicBezTo>
                    <a:pt x="7582" y="413"/>
                    <a:pt x="7619" y="466"/>
                    <a:pt x="7718" y="499"/>
                  </a:cubicBezTo>
                  <a:cubicBezTo>
                    <a:pt x="7772" y="517"/>
                    <a:pt x="7786" y="529"/>
                    <a:pt x="7786" y="554"/>
                  </a:cubicBezTo>
                  <a:cubicBezTo>
                    <a:pt x="7786" y="578"/>
                    <a:pt x="7768" y="593"/>
                    <a:pt x="7724" y="593"/>
                  </a:cubicBezTo>
                  <a:cubicBezTo>
                    <a:pt x="7680" y="593"/>
                    <a:pt x="7624" y="574"/>
                    <a:pt x="7597" y="558"/>
                  </a:cubicBezTo>
                  <a:cubicBezTo>
                    <a:pt x="7571" y="662"/>
                    <a:pt x="7571" y="662"/>
                    <a:pt x="7571" y="662"/>
                  </a:cubicBezTo>
                  <a:cubicBezTo>
                    <a:pt x="7607" y="682"/>
                    <a:pt x="7662" y="696"/>
                    <a:pt x="7724" y="696"/>
                  </a:cubicBezTo>
                  <a:cubicBezTo>
                    <a:pt x="7859" y="696"/>
                    <a:pt x="7927" y="631"/>
                    <a:pt x="7927" y="542"/>
                  </a:cubicBezTo>
                  <a:cubicBezTo>
                    <a:pt x="7926" y="474"/>
                    <a:pt x="7890" y="428"/>
                    <a:pt x="7800" y="397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4" name="Freeform 11"/>
            <p:cNvSpPr>
              <a:spLocks noEditPoints="1"/>
            </p:cNvSpPr>
            <p:nvPr/>
          </p:nvSpPr>
          <p:spPr bwMode="auto">
            <a:xfrm>
              <a:off x="9948558" y="5657786"/>
              <a:ext cx="2071522" cy="203485"/>
            </a:xfrm>
            <a:custGeom>
              <a:avLst/>
              <a:gdLst>
                <a:gd name="T0" fmla="*/ 81 w 6331"/>
                <a:gd name="T1" fmla="*/ 480 h 621"/>
                <a:gd name="T2" fmla="*/ 439 w 6331"/>
                <a:gd name="T3" fmla="*/ 176 h 621"/>
                <a:gd name="T4" fmla="*/ 411 w 6331"/>
                <a:gd name="T5" fmla="*/ 156 h 621"/>
                <a:gd name="T6" fmla="*/ 413 w 6331"/>
                <a:gd name="T7" fmla="*/ 268 h 621"/>
                <a:gd name="T8" fmla="*/ 411 w 6331"/>
                <a:gd name="T9" fmla="*/ 232 h 621"/>
                <a:gd name="T10" fmla="*/ 411 w 6331"/>
                <a:gd name="T11" fmla="*/ 232 h 621"/>
                <a:gd name="T12" fmla="*/ 666 w 6331"/>
                <a:gd name="T13" fmla="*/ 51 h 621"/>
                <a:gd name="T14" fmla="*/ 962 w 6331"/>
                <a:gd name="T15" fmla="*/ 480 h 621"/>
                <a:gd name="T16" fmla="*/ 1004 w 6331"/>
                <a:gd name="T17" fmla="*/ 320 h 621"/>
                <a:gd name="T18" fmla="*/ 1036 w 6331"/>
                <a:gd name="T19" fmla="*/ 318 h 621"/>
                <a:gd name="T20" fmla="*/ 1422 w 6331"/>
                <a:gd name="T21" fmla="*/ 214 h 621"/>
                <a:gd name="T22" fmla="*/ 1391 w 6331"/>
                <a:gd name="T23" fmla="*/ 480 h 621"/>
                <a:gd name="T24" fmla="*/ 1614 w 6331"/>
                <a:gd name="T25" fmla="*/ 288 h 621"/>
                <a:gd name="T26" fmla="*/ 1955 w 6331"/>
                <a:gd name="T27" fmla="*/ 276 h 621"/>
                <a:gd name="T28" fmla="*/ 1923 w 6331"/>
                <a:gd name="T29" fmla="*/ 270 h 621"/>
                <a:gd name="T30" fmla="*/ 1925 w 6331"/>
                <a:gd name="T31" fmla="*/ 433 h 621"/>
                <a:gd name="T32" fmla="*/ 1923 w 6331"/>
                <a:gd name="T33" fmla="*/ 376 h 621"/>
                <a:gd name="T34" fmla="*/ 1923 w 6331"/>
                <a:gd name="T35" fmla="*/ 376 h 621"/>
                <a:gd name="T36" fmla="*/ 2327 w 6331"/>
                <a:gd name="T37" fmla="*/ 148 h 621"/>
                <a:gd name="T38" fmla="*/ 2441 w 6331"/>
                <a:gd name="T39" fmla="*/ 480 h 621"/>
                <a:gd name="T40" fmla="*/ 2431 w 6331"/>
                <a:gd name="T41" fmla="*/ 376 h 621"/>
                <a:gd name="T42" fmla="*/ 2435 w 6331"/>
                <a:gd name="T43" fmla="*/ 284 h 621"/>
                <a:gd name="T44" fmla="*/ 2802 w 6331"/>
                <a:gd name="T45" fmla="*/ 466 h 621"/>
                <a:gd name="T46" fmla="*/ 2821 w 6331"/>
                <a:gd name="T47" fmla="*/ 295 h 621"/>
                <a:gd name="T48" fmla="*/ 2788 w 6331"/>
                <a:gd name="T49" fmla="*/ 289 h 621"/>
                <a:gd name="T50" fmla="*/ 3084 w 6331"/>
                <a:gd name="T51" fmla="*/ 480 h 621"/>
                <a:gd name="T52" fmla="*/ 3270 w 6331"/>
                <a:gd name="T53" fmla="*/ 59 h 621"/>
                <a:gd name="T54" fmla="*/ 3273 w 6331"/>
                <a:gd name="T55" fmla="*/ 152 h 621"/>
                <a:gd name="T56" fmla="*/ 3651 w 6331"/>
                <a:gd name="T57" fmla="*/ 314 h 621"/>
                <a:gd name="T58" fmla="*/ 3619 w 6331"/>
                <a:gd name="T59" fmla="*/ 316 h 621"/>
                <a:gd name="T60" fmla="*/ 3730 w 6331"/>
                <a:gd name="T61" fmla="*/ 155 h 621"/>
                <a:gd name="T62" fmla="*/ 3768 w 6331"/>
                <a:gd name="T63" fmla="*/ 270 h 621"/>
                <a:gd name="T64" fmla="*/ 3763 w 6331"/>
                <a:gd name="T65" fmla="*/ 221 h 621"/>
                <a:gd name="T66" fmla="*/ 3907 w 6331"/>
                <a:gd name="T67" fmla="*/ 182 h 621"/>
                <a:gd name="T68" fmla="*/ 4083 w 6331"/>
                <a:gd name="T69" fmla="*/ 479 h 621"/>
                <a:gd name="T70" fmla="*/ 4087 w 6331"/>
                <a:gd name="T71" fmla="*/ 182 h 621"/>
                <a:gd name="T72" fmla="*/ 4129 w 6331"/>
                <a:gd name="T73" fmla="*/ 320 h 621"/>
                <a:gd name="T74" fmla="*/ 4161 w 6331"/>
                <a:gd name="T75" fmla="*/ 318 h 621"/>
                <a:gd name="T76" fmla="*/ 4629 w 6331"/>
                <a:gd name="T77" fmla="*/ 480 h 621"/>
                <a:gd name="T78" fmla="*/ 4988 w 6331"/>
                <a:gd name="T79" fmla="*/ 480 h 621"/>
                <a:gd name="T80" fmla="*/ 4784 w 6331"/>
                <a:gd name="T81" fmla="*/ 140 h 621"/>
                <a:gd name="T82" fmla="*/ 5059 w 6331"/>
                <a:gd name="T83" fmla="*/ 480 h 621"/>
                <a:gd name="T84" fmla="*/ 5321 w 6331"/>
                <a:gd name="T85" fmla="*/ 148 h 621"/>
                <a:gd name="T86" fmla="*/ 5331 w 6331"/>
                <a:gd name="T87" fmla="*/ 459 h 621"/>
                <a:gd name="T88" fmla="*/ 5414 w 6331"/>
                <a:gd name="T89" fmla="*/ 289 h 621"/>
                <a:gd name="T90" fmla="*/ 5759 w 6331"/>
                <a:gd name="T91" fmla="*/ 210 h 621"/>
                <a:gd name="T92" fmla="*/ 5757 w 6331"/>
                <a:gd name="T93" fmla="*/ 417 h 621"/>
                <a:gd name="T94" fmla="*/ 5634 w 6331"/>
                <a:gd name="T95" fmla="*/ 621 h 621"/>
                <a:gd name="T96" fmla="*/ 5762 w 6331"/>
                <a:gd name="T97" fmla="*/ 155 h 621"/>
                <a:gd name="T98" fmla="*/ 5536 w 6331"/>
                <a:gd name="T99" fmla="*/ 317 h 621"/>
                <a:gd name="T100" fmla="*/ 5923 w 6331"/>
                <a:gd name="T101" fmla="*/ 221 h 621"/>
                <a:gd name="T102" fmla="*/ 5893 w 6331"/>
                <a:gd name="T103" fmla="*/ 480 h 621"/>
                <a:gd name="T104" fmla="*/ 6029 w 6331"/>
                <a:gd name="T105" fmla="*/ 180 h 621"/>
                <a:gd name="T106" fmla="*/ 6204 w 6331"/>
                <a:gd name="T107" fmla="*/ 148 h 621"/>
                <a:gd name="T108" fmla="*/ 6214 w 6331"/>
                <a:gd name="T109" fmla="*/ 459 h 621"/>
                <a:gd name="T110" fmla="*/ 6092 w 6331"/>
                <a:gd name="T111" fmla="*/ 289 h 62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331" h="621">
                  <a:moveTo>
                    <a:pt x="0" y="90"/>
                  </a:moveTo>
                  <a:cubicBezTo>
                    <a:pt x="8" y="116"/>
                    <a:pt x="8" y="116"/>
                    <a:pt x="8" y="116"/>
                  </a:cubicBezTo>
                  <a:cubicBezTo>
                    <a:pt x="80" y="74"/>
                    <a:pt x="80" y="74"/>
                    <a:pt x="80" y="74"/>
                  </a:cubicBezTo>
                  <a:cubicBezTo>
                    <a:pt x="81" y="74"/>
                    <a:pt x="81" y="74"/>
                    <a:pt x="81" y="74"/>
                  </a:cubicBezTo>
                  <a:cubicBezTo>
                    <a:pt x="81" y="480"/>
                    <a:pt x="81" y="480"/>
                    <a:pt x="81" y="480"/>
                  </a:cubicBezTo>
                  <a:cubicBezTo>
                    <a:pt x="113" y="480"/>
                    <a:pt x="113" y="480"/>
                    <a:pt x="113" y="480"/>
                  </a:cubicBezTo>
                  <a:cubicBezTo>
                    <a:pt x="113" y="41"/>
                    <a:pt x="113" y="41"/>
                    <a:pt x="113" y="41"/>
                  </a:cubicBezTo>
                  <a:cubicBezTo>
                    <a:pt x="83" y="41"/>
                    <a:pt x="83" y="41"/>
                    <a:pt x="83" y="41"/>
                  </a:cubicBezTo>
                  <a:lnTo>
                    <a:pt x="0" y="90"/>
                  </a:lnTo>
                  <a:close/>
                  <a:moveTo>
                    <a:pt x="439" y="176"/>
                  </a:moveTo>
                  <a:cubicBezTo>
                    <a:pt x="439" y="127"/>
                    <a:pt x="426" y="80"/>
                    <a:pt x="361" y="80"/>
                  </a:cubicBezTo>
                  <a:cubicBezTo>
                    <a:pt x="340" y="80"/>
                    <a:pt x="313" y="86"/>
                    <a:pt x="292" y="103"/>
                  </a:cubicBezTo>
                  <a:cubicBezTo>
                    <a:pt x="301" y="123"/>
                    <a:pt x="301" y="123"/>
                    <a:pt x="301" y="123"/>
                  </a:cubicBezTo>
                  <a:cubicBezTo>
                    <a:pt x="317" y="109"/>
                    <a:pt x="336" y="105"/>
                    <a:pt x="356" y="105"/>
                  </a:cubicBezTo>
                  <a:cubicBezTo>
                    <a:pt x="405" y="105"/>
                    <a:pt x="411" y="143"/>
                    <a:pt x="411" y="156"/>
                  </a:cubicBezTo>
                  <a:cubicBezTo>
                    <a:pt x="411" y="164"/>
                    <a:pt x="411" y="164"/>
                    <a:pt x="411" y="164"/>
                  </a:cubicBezTo>
                  <a:cubicBezTo>
                    <a:pt x="321" y="161"/>
                    <a:pt x="275" y="194"/>
                    <a:pt x="275" y="240"/>
                  </a:cubicBezTo>
                  <a:cubicBezTo>
                    <a:pt x="275" y="274"/>
                    <a:pt x="298" y="303"/>
                    <a:pt x="343" y="303"/>
                  </a:cubicBezTo>
                  <a:cubicBezTo>
                    <a:pt x="376" y="303"/>
                    <a:pt x="401" y="285"/>
                    <a:pt x="412" y="268"/>
                  </a:cubicBezTo>
                  <a:cubicBezTo>
                    <a:pt x="413" y="268"/>
                    <a:pt x="413" y="268"/>
                    <a:pt x="413" y="268"/>
                  </a:cubicBezTo>
                  <a:cubicBezTo>
                    <a:pt x="417" y="300"/>
                    <a:pt x="417" y="300"/>
                    <a:pt x="417" y="300"/>
                  </a:cubicBezTo>
                  <a:cubicBezTo>
                    <a:pt x="442" y="300"/>
                    <a:pt x="442" y="300"/>
                    <a:pt x="442" y="300"/>
                  </a:cubicBezTo>
                  <a:cubicBezTo>
                    <a:pt x="440" y="282"/>
                    <a:pt x="439" y="265"/>
                    <a:pt x="439" y="248"/>
                  </a:cubicBezTo>
                  <a:lnTo>
                    <a:pt x="439" y="176"/>
                  </a:lnTo>
                  <a:close/>
                  <a:moveTo>
                    <a:pt x="411" y="232"/>
                  </a:moveTo>
                  <a:cubicBezTo>
                    <a:pt x="411" y="237"/>
                    <a:pt x="408" y="245"/>
                    <a:pt x="403" y="252"/>
                  </a:cubicBezTo>
                  <a:cubicBezTo>
                    <a:pt x="392" y="266"/>
                    <a:pt x="374" y="280"/>
                    <a:pt x="348" y="280"/>
                  </a:cubicBezTo>
                  <a:cubicBezTo>
                    <a:pt x="326" y="280"/>
                    <a:pt x="304" y="266"/>
                    <a:pt x="304" y="239"/>
                  </a:cubicBezTo>
                  <a:cubicBezTo>
                    <a:pt x="304" y="193"/>
                    <a:pt x="365" y="186"/>
                    <a:pt x="411" y="187"/>
                  </a:cubicBezTo>
                  <a:lnTo>
                    <a:pt x="411" y="232"/>
                  </a:lnTo>
                  <a:close/>
                  <a:moveTo>
                    <a:pt x="684" y="451"/>
                  </a:moveTo>
                  <a:cubicBezTo>
                    <a:pt x="959" y="46"/>
                    <a:pt x="959" y="46"/>
                    <a:pt x="959" y="46"/>
                  </a:cubicBezTo>
                  <a:cubicBezTo>
                    <a:pt x="959" y="24"/>
                    <a:pt x="959" y="24"/>
                    <a:pt x="959" y="24"/>
                  </a:cubicBezTo>
                  <a:cubicBezTo>
                    <a:pt x="666" y="24"/>
                    <a:pt x="666" y="24"/>
                    <a:pt x="666" y="24"/>
                  </a:cubicBezTo>
                  <a:cubicBezTo>
                    <a:pt x="666" y="51"/>
                    <a:pt x="666" y="51"/>
                    <a:pt x="666" y="51"/>
                  </a:cubicBezTo>
                  <a:cubicBezTo>
                    <a:pt x="918" y="51"/>
                    <a:pt x="918" y="51"/>
                    <a:pt x="918" y="51"/>
                  </a:cubicBezTo>
                  <a:cubicBezTo>
                    <a:pt x="918" y="53"/>
                    <a:pt x="918" y="53"/>
                    <a:pt x="918" y="53"/>
                  </a:cubicBezTo>
                  <a:cubicBezTo>
                    <a:pt x="643" y="459"/>
                    <a:pt x="643" y="459"/>
                    <a:pt x="643" y="459"/>
                  </a:cubicBezTo>
                  <a:cubicBezTo>
                    <a:pt x="643" y="480"/>
                    <a:pt x="643" y="480"/>
                    <a:pt x="643" y="480"/>
                  </a:cubicBezTo>
                  <a:cubicBezTo>
                    <a:pt x="962" y="480"/>
                    <a:pt x="962" y="480"/>
                    <a:pt x="962" y="480"/>
                  </a:cubicBezTo>
                  <a:cubicBezTo>
                    <a:pt x="962" y="453"/>
                    <a:pt x="962" y="453"/>
                    <a:pt x="962" y="453"/>
                  </a:cubicBezTo>
                  <a:cubicBezTo>
                    <a:pt x="684" y="453"/>
                    <a:pt x="684" y="453"/>
                    <a:pt x="684" y="453"/>
                  </a:cubicBezTo>
                  <a:lnTo>
                    <a:pt x="684" y="451"/>
                  </a:lnTo>
                  <a:close/>
                  <a:moveTo>
                    <a:pt x="1157" y="148"/>
                  </a:moveTo>
                  <a:cubicBezTo>
                    <a:pt x="1077" y="148"/>
                    <a:pt x="1004" y="210"/>
                    <a:pt x="1004" y="320"/>
                  </a:cubicBezTo>
                  <a:cubicBezTo>
                    <a:pt x="1004" y="422"/>
                    <a:pt x="1069" y="487"/>
                    <a:pt x="1153" y="487"/>
                  </a:cubicBezTo>
                  <a:cubicBezTo>
                    <a:pt x="1225" y="487"/>
                    <a:pt x="1308" y="435"/>
                    <a:pt x="1308" y="314"/>
                  </a:cubicBezTo>
                  <a:cubicBezTo>
                    <a:pt x="1308" y="216"/>
                    <a:pt x="1247" y="148"/>
                    <a:pt x="1157" y="148"/>
                  </a:cubicBezTo>
                  <a:close/>
                  <a:moveTo>
                    <a:pt x="1155" y="460"/>
                  </a:moveTo>
                  <a:cubicBezTo>
                    <a:pt x="1088" y="460"/>
                    <a:pt x="1036" y="399"/>
                    <a:pt x="1036" y="318"/>
                  </a:cubicBezTo>
                  <a:cubicBezTo>
                    <a:pt x="1036" y="249"/>
                    <a:pt x="1073" y="175"/>
                    <a:pt x="1157" y="175"/>
                  </a:cubicBezTo>
                  <a:cubicBezTo>
                    <a:pt x="1242" y="175"/>
                    <a:pt x="1276" y="257"/>
                    <a:pt x="1276" y="316"/>
                  </a:cubicBezTo>
                  <a:cubicBezTo>
                    <a:pt x="1276" y="399"/>
                    <a:pt x="1222" y="460"/>
                    <a:pt x="1155" y="460"/>
                  </a:cubicBezTo>
                  <a:close/>
                  <a:moveTo>
                    <a:pt x="1533" y="148"/>
                  </a:moveTo>
                  <a:cubicBezTo>
                    <a:pt x="1480" y="148"/>
                    <a:pt x="1439" y="178"/>
                    <a:pt x="1422" y="214"/>
                  </a:cubicBezTo>
                  <a:cubicBezTo>
                    <a:pt x="1420" y="214"/>
                    <a:pt x="1420" y="214"/>
                    <a:pt x="1420" y="214"/>
                  </a:cubicBezTo>
                  <a:cubicBezTo>
                    <a:pt x="1418" y="155"/>
                    <a:pt x="1418" y="155"/>
                    <a:pt x="1418" y="155"/>
                  </a:cubicBezTo>
                  <a:cubicBezTo>
                    <a:pt x="1388" y="155"/>
                    <a:pt x="1388" y="155"/>
                    <a:pt x="1388" y="155"/>
                  </a:cubicBezTo>
                  <a:cubicBezTo>
                    <a:pt x="1390" y="181"/>
                    <a:pt x="1391" y="203"/>
                    <a:pt x="1391" y="233"/>
                  </a:cubicBezTo>
                  <a:cubicBezTo>
                    <a:pt x="1391" y="480"/>
                    <a:pt x="1391" y="480"/>
                    <a:pt x="1391" y="480"/>
                  </a:cubicBezTo>
                  <a:cubicBezTo>
                    <a:pt x="1423" y="480"/>
                    <a:pt x="1423" y="480"/>
                    <a:pt x="1423" y="480"/>
                  </a:cubicBezTo>
                  <a:cubicBezTo>
                    <a:pt x="1423" y="279"/>
                    <a:pt x="1423" y="279"/>
                    <a:pt x="1423" y="279"/>
                  </a:cubicBezTo>
                  <a:cubicBezTo>
                    <a:pt x="1423" y="269"/>
                    <a:pt x="1425" y="258"/>
                    <a:pt x="1427" y="250"/>
                  </a:cubicBezTo>
                  <a:cubicBezTo>
                    <a:pt x="1440" y="208"/>
                    <a:pt x="1479" y="176"/>
                    <a:pt x="1524" y="176"/>
                  </a:cubicBezTo>
                  <a:cubicBezTo>
                    <a:pt x="1591" y="176"/>
                    <a:pt x="1614" y="229"/>
                    <a:pt x="1614" y="288"/>
                  </a:cubicBezTo>
                  <a:cubicBezTo>
                    <a:pt x="1614" y="480"/>
                    <a:pt x="1614" y="480"/>
                    <a:pt x="1614" y="480"/>
                  </a:cubicBezTo>
                  <a:cubicBezTo>
                    <a:pt x="1647" y="480"/>
                    <a:pt x="1647" y="480"/>
                    <a:pt x="1647" y="480"/>
                  </a:cubicBezTo>
                  <a:cubicBezTo>
                    <a:pt x="1647" y="285"/>
                    <a:pt x="1647" y="285"/>
                    <a:pt x="1647" y="285"/>
                  </a:cubicBezTo>
                  <a:cubicBezTo>
                    <a:pt x="1647" y="164"/>
                    <a:pt x="1564" y="148"/>
                    <a:pt x="1533" y="148"/>
                  </a:cubicBezTo>
                  <a:close/>
                  <a:moveTo>
                    <a:pt x="1955" y="276"/>
                  </a:moveTo>
                  <a:cubicBezTo>
                    <a:pt x="1955" y="218"/>
                    <a:pt x="1937" y="148"/>
                    <a:pt x="1843" y="148"/>
                  </a:cubicBezTo>
                  <a:cubicBezTo>
                    <a:pt x="1814" y="148"/>
                    <a:pt x="1777" y="156"/>
                    <a:pt x="1748" y="176"/>
                  </a:cubicBezTo>
                  <a:cubicBezTo>
                    <a:pt x="1758" y="199"/>
                    <a:pt x="1758" y="199"/>
                    <a:pt x="1758" y="199"/>
                  </a:cubicBezTo>
                  <a:cubicBezTo>
                    <a:pt x="1781" y="182"/>
                    <a:pt x="1811" y="175"/>
                    <a:pt x="1840" y="175"/>
                  </a:cubicBezTo>
                  <a:cubicBezTo>
                    <a:pt x="1917" y="174"/>
                    <a:pt x="1923" y="239"/>
                    <a:pt x="1923" y="270"/>
                  </a:cubicBezTo>
                  <a:cubicBezTo>
                    <a:pt x="1923" y="279"/>
                    <a:pt x="1923" y="279"/>
                    <a:pt x="1923" y="279"/>
                  </a:cubicBezTo>
                  <a:cubicBezTo>
                    <a:pt x="1790" y="278"/>
                    <a:pt x="1725" y="323"/>
                    <a:pt x="1725" y="398"/>
                  </a:cubicBezTo>
                  <a:cubicBezTo>
                    <a:pt x="1725" y="441"/>
                    <a:pt x="1754" y="487"/>
                    <a:pt x="1820" y="487"/>
                  </a:cubicBezTo>
                  <a:cubicBezTo>
                    <a:pt x="1872" y="487"/>
                    <a:pt x="1908" y="458"/>
                    <a:pt x="1924" y="433"/>
                  </a:cubicBezTo>
                  <a:cubicBezTo>
                    <a:pt x="1925" y="433"/>
                    <a:pt x="1925" y="433"/>
                    <a:pt x="1925" y="433"/>
                  </a:cubicBezTo>
                  <a:cubicBezTo>
                    <a:pt x="1930" y="480"/>
                    <a:pt x="1930" y="480"/>
                    <a:pt x="1930" y="480"/>
                  </a:cubicBezTo>
                  <a:cubicBezTo>
                    <a:pt x="1960" y="480"/>
                    <a:pt x="1960" y="480"/>
                    <a:pt x="1960" y="480"/>
                  </a:cubicBezTo>
                  <a:cubicBezTo>
                    <a:pt x="1956" y="455"/>
                    <a:pt x="1955" y="428"/>
                    <a:pt x="1955" y="403"/>
                  </a:cubicBezTo>
                  <a:lnTo>
                    <a:pt x="1955" y="276"/>
                  </a:lnTo>
                  <a:close/>
                  <a:moveTo>
                    <a:pt x="1923" y="376"/>
                  </a:moveTo>
                  <a:cubicBezTo>
                    <a:pt x="1923" y="381"/>
                    <a:pt x="1922" y="389"/>
                    <a:pt x="1919" y="395"/>
                  </a:cubicBezTo>
                  <a:cubicBezTo>
                    <a:pt x="1908" y="427"/>
                    <a:pt x="1877" y="460"/>
                    <a:pt x="1823" y="460"/>
                  </a:cubicBezTo>
                  <a:cubicBezTo>
                    <a:pt x="1790" y="460"/>
                    <a:pt x="1758" y="439"/>
                    <a:pt x="1758" y="393"/>
                  </a:cubicBezTo>
                  <a:cubicBezTo>
                    <a:pt x="1758" y="315"/>
                    <a:pt x="1852" y="304"/>
                    <a:pt x="1923" y="306"/>
                  </a:cubicBezTo>
                  <a:lnTo>
                    <a:pt x="1923" y="376"/>
                  </a:lnTo>
                  <a:close/>
                  <a:moveTo>
                    <a:pt x="2467" y="0"/>
                  </a:moveTo>
                  <a:cubicBezTo>
                    <a:pt x="2435" y="0"/>
                    <a:pt x="2435" y="0"/>
                    <a:pt x="2435" y="0"/>
                  </a:cubicBezTo>
                  <a:cubicBezTo>
                    <a:pt x="2435" y="205"/>
                    <a:pt x="2435" y="205"/>
                    <a:pt x="2435" y="205"/>
                  </a:cubicBezTo>
                  <a:cubicBezTo>
                    <a:pt x="2433" y="205"/>
                    <a:pt x="2433" y="205"/>
                    <a:pt x="2433" y="205"/>
                  </a:cubicBezTo>
                  <a:cubicBezTo>
                    <a:pt x="2419" y="177"/>
                    <a:pt x="2383" y="148"/>
                    <a:pt x="2327" y="148"/>
                  </a:cubicBezTo>
                  <a:cubicBezTo>
                    <a:pt x="2247" y="148"/>
                    <a:pt x="2180" y="216"/>
                    <a:pt x="2181" y="324"/>
                  </a:cubicBezTo>
                  <a:cubicBezTo>
                    <a:pt x="2181" y="420"/>
                    <a:pt x="2241" y="487"/>
                    <a:pt x="2321" y="487"/>
                  </a:cubicBezTo>
                  <a:cubicBezTo>
                    <a:pt x="2381" y="487"/>
                    <a:pt x="2420" y="454"/>
                    <a:pt x="2436" y="418"/>
                  </a:cubicBezTo>
                  <a:cubicBezTo>
                    <a:pt x="2438" y="418"/>
                    <a:pt x="2438" y="418"/>
                    <a:pt x="2438" y="418"/>
                  </a:cubicBezTo>
                  <a:cubicBezTo>
                    <a:pt x="2441" y="480"/>
                    <a:pt x="2441" y="480"/>
                    <a:pt x="2441" y="480"/>
                  </a:cubicBezTo>
                  <a:cubicBezTo>
                    <a:pt x="2470" y="480"/>
                    <a:pt x="2470" y="480"/>
                    <a:pt x="2470" y="480"/>
                  </a:cubicBezTo>
                  <a:cubicBezTo>
                    <a:pt x="2468" y="457"/>
                    <a:pt x="2467" y="428"/>
                    <a:pt x="2467" y="404"/>
                  </a:cubicBezTo>
                  <a:lnTo>
                    <a:pt x="2467" y="0"/>
                  </a:lnTo>
                  <a:close/>
                  <a:moveTo>
                    <a:pt x="2435" y="349"/>
                  </a:moveTo>
                  <a:cubicBezTo>
                    <a:pt x="2435" y="359"/>
                    <a:pt x="2434" y="367"/>
                    <a:pt x="2431" y="376"/>
                  </a:cubicBezTo>
                  <a:cubicBezTo>
                    <a:pt x="2418" y="429"/>
                    <a:pt x="2374" y="460"/>
                    <a:pt x="2327" y="460"/>
                  </a:cubicBezTo>
                  <a:cubicBezTo>
                    <a:pt x="2250" y="460"/>
                    <a:pt x="2214" y="393"/>
                    <a:pt x="2214" y="320"/>
                  </a:cubicBezTo>
                  <a:cubicBezTo>
                    <a:pt x="2214" y="236"/>
                    <a:pt x="2258" y="175"/>
                    <a:pt x="2329" y="175"/>
                  </a:cubicBezTo>
                  <a:cubicBezTo>
                    <a:pt x="2382" y="175"/>
                    <a:pt x="2420" y="211"/>
                    <a:pt x="2431" y="254"/>
                  </a:cubicBezTo>
                  <a:cubicBezTo>
                    <a:pt x="2434" y="263"/>
                    <a:pt x="2435" y="275"/>
                    <a:pt x="2435" y="284"/>
                  </a:cubicBezTo>
                  <a:lnTo>
                    <a:pt x="2435" y="349"/>
                  </a:lnTo>
                  <a:close/>
                  <a:moveTo>
                    <a:pt x="2695" y="148"/>
                  </a:moveTo>
                  <a:cubicBezTo>
                    <a:pt x="2611" y="148"/>
                    <a:pt x="2549" y="216"/>
                    <a:pt x="2549" y="324"/>
                  </a:cubicBezTo>
                  <a:cubicBezTo>
                    <a:pt x="2549" y="419"/>
                    <a:pt x="2607" y="487"/>
                    <a:pt x="2700" y="487"/>
                  </a:cubicBezTo>
                  <a:cubicBezTo>
                    <a:pt x="2757" y="487"/>
                    <a:pt x="2790" y="472"/>
                    <a:pt x="2802" y="466"/>
                  </a:cubicBezTo>
                  <a:cubicBezTo>
                    <a:pt x="2794" y="441"/>
                    <a:pt x="2794" y="441"/>
                    <a:pt x="2794" y="441"/>
                  </a:cubicBezTo>
                  <a:cubicBezTo>
                    <a:pt x="2776" y="449"/>
                    <a:pt x="2752" y="459"/>
                    <a:pt x="2704" y="459"/>
                  </a:cubicBezTo>
                  <a:cubicBezTo>
                    <a:pt x="2637" y="459"/>
                    <a:pt x="2581" y="418"/>
                    <a:pt x="2581" y="314"/>
                  </a:cubicBezTo>
                  <a:cubicBezTo>
                    <a:pt x="2820" y="314"/>
                    <a:pt x="2820" y="314"/>
                    <a:pt x="2820" y="314"/>
                  </a:cubicBezTo>
                  <a:cubicBezTo>
                    <a:pt x="2821" y="308"/>
                    <a:pt x="2821" y="303"/>
                    <a:pt x="2821" y="295"/>
                  </a:cubicBezTo>
                  <a:cubicBezTo>
                    <a:pt x="2821" y="248"/>
                    <a:pt x="2801" y="148"/>
                    <a:pt x="2695" y="148"/>
                  </a:cubicBezTo>
                  <a:close/>
                  <a:moveTo>
                    <a:pt x="2788" y="289"/>
                  </a:moveTo>
                  <a:cubicBezTo>
                    <a:pt x="2582" y="289"/>
                    <a:pt x="2582" y="289"/>
                    <a:pt x="2582" y="289"/>
                  </a:cubicBezTo>
                  <a:cubicBezTo>
                    <a:pt x="2588" y="239"/>
                    <a:pt x="2619" y="175"/>
                    <a:pt x="2691" y="175"/>
                  </a:cubicBezTo>
                  <a:cubicBezTo>
                    <a:pt x="2769" y="175"/>
                    <a:pt x="2788" y="243"/>
                    <a:pt x="2788" y="289"/>
                  </a:cubicBezTo>
                  <a:close/>
                  <a:moveTo>
                    <a:pt x="3270" y="59"/>
                  </a:moveTo>
                  <a:cubicBezTo>
                    <a:pt x="3245" y="35"/>
                    <a:pt x="3204" y="21"/>
                    <a:pt x="3150" y="21"/>
                  </a:cubicBezTo>
                  <a:cubicBezTo>
                    <a:pt x="3111" y="21"/>
                    <a:pt x="3078" y="25"/>
                    <a:pt x="3052" y="30"/>
                  </a:cubicBezTo>
                  <a:cubicBezTo>
                    <a:pt x="3052" y="480"/>
                    <a:pt x="3052" y="480"/>
                    <a:pt x="3052" y="480"/>
                  </a:cubicBezTo>
                  <a:cubicBezTo>
                    <a:pt x="3084" y="480"/>
                    <a:pt x="3084" y="480"/>
                    <a:pt x="3084" y="480"/>
                  </a:cubicBezTo>
                  <a:cubicBezTo>
                    <a:pt x="3084" y="285"/>
                    <a:pt x="3084" y="285"/>
                    <a:pt x="3084" y="285"/>
                  </a:cubicBezTo>
                  <a:cubicBezTo>
                    <a:pt x="3101" y="290"/>
                    <a:pt x="3119" y="291"/>
                    <a:pt x="3140" y="291"/>
                  </a:cubicBezTo>
                  <a:cubicBezTo>
                    <a:pt x="3196" y="291"/>
                    <a:pt x="3245" y="273"/>
                    <a:pt x="3274" y="240"/>
                  </a:cubicBezTo>
                  <a:cubicBezTo>
                    <a:pt x="3295" y="217"/>
                    <a:pt x="3305" y="188"/>
                    <a:pt x="3305" y="149"/>
                  </a:cubicBezTo>
                  <a:cubicBezTo>
                    <a:pt x="3305" y="111"/>
                    <a:pt x="3293" y="80"/>
                    <a:pt x="3270" y="59"/>
                  </a:cubicBezTo>
                  <a:close/>
                  <a:moveTo>
                    <a:pt x="3143" y="264"/>
                  </a:moveTo>
                  <a:cubicBezTo>
                    <a:pt x="3120" y="264"/>
                    <a:pt x="3100" y="262"/>
                    <a:pt x="3084" y="257"/>
                  </a:cubicBezTo>
                  <a:cubicBezTo>
                    <a:pt x="3084" y="53"/>
                    <a:pt x="3084" y="53"/>
                    <a:pt x="3084" y="53"/>
                  </a:cubicBezTo>
                  <a:cubicBezTo>
                    <a:pt x="3097" y="51"/>
                    <a:pt x="3119" y="48"/>
                    <a:pt x="3149" y="48"/>
                  </a:cubicBezTo>
                  <a:cubicBezTo>
                    <a:pt x="3221" y="48"/>
                    <a:pt x="3273" y="80"/>
                    <a:pt x="3273" y="152"/>
                  </a:cubicBezTo>
                  <a:cubicBezTo>
                    <a:pt x="3273" y="224"/>
                    <a:pt x="3224" y="264"/>
                    <a:pt x="3143" y="264"/>
                  </a:cubicBezTo>
                  <a:close/>
                  <a:moveTo>
                    <a:pt x="3500" y="148"/>
                  </a:moveTo>
                  <a:cubicBezTo>
                    <a:pt x="3420" y="148"/>
                    <a:pt x="3347" y="210"/>
                    <a:pt x="3347" y="320"/>
                  </a:cubicBezTo>
                  <a:cubicBezTo>
                    <a:pt x="3347" y="422"/>
                    <a:pt x="3412" y="487"/>
                    <a:pt x="3496" y="487"/>
                  </a:cubicBezTo>
                  <a:cubicBezTo>
                    <a:pt x="3568" y="487"/>
                    <a:pt x="3651" y="435"/>
                    <a:pt x="3651" y="314"/>
                  </a:cubicBezTo>
                  <a:cubicBezTo>
                    <a:pt x="3651" y="216"/>
                    <a:pt x="3590" y="148"/>
                    <a:pt x="3500" y="148"/>
                  </a:cubicBezTo>
                  <a:close/>
                  <a:moveTo>
                    <a:pt x="3498" y="460"/>
                  </a:moveTo>
                  <a:cubicBezTo>
                    <a:pt x="3431" y="460"/>
                    <a:pt x="3379" y="399"/>
                    <a:pt x="3379" y="318"/>
                  </a:cubicBezTo>
                  <a:cubicBezTo>
                    <a:pt x="3379" y="249"/>
                    <a:pt x="3416" y="175"/>
                    <a:pt x="3500" y="175"/>
                  </a:cubicBezTo>
                  <a:cubicBezTo>
                    <a:pt x="3585" y="175"/>
                    <a:pt x="3619" y="257"/>
                    <a:pt x="3619" y="316"/>
                  </a:cubicBezTo>
                  <a:cubicBezTo>
                    <a:pt x="3619" y="399"/>
                    <a:pt x="3565" y="460"/>
                    <a:pt x="3498" y="460"/>
                  </a:cubicBezTo>
                  <a:close/>
                  <a:moveTo>
                    <a:pt x="3763" y="221"/>
                  </a:moveTo>
                  <a:cubicBezTo>
                    <a:pt x="3761" y="221"/>
                    <a:pt x="3761" y="221"/>
                    <a:pt x="3761" y="221"/>
                  </a:cubicBezTo>
                  <a:cubicBezTo>
                    <a:pt x="3760" y="155"/>
                    <a:pt x="3760" y="155"/>
                    <a:pt x="3760" y="155"/>
                  </a:cubicBezTo>
                  <a:cubicBezTo>
                    <a:pt x="3730" y="155"/>
                    <a:pt x="3730" y="155"/>
                    <a:pt x="3730" y="155"/>
                  </a:cubicBezTo>
                  <a:cubicBezTo>
                    <a:pt x="3732" y="187"/>
                    <a:pt x="3733" y="220"/>
                    <a:pt x="3733" y="253"/>
                  </a:cubicBezTo>
                  <a:cubicBezTo>
                    <a:pt x="3733" y="480"/>
                    <a:pt x="3733" y="480"/>
                    <a:pt x="3733" y="480"/>
                  </a:cubicBezTo>
                  <a:cubicBezTo>
                    <a:pt x="3765" y="480"/>
                    <a:pt x="3765" y="480"/>
                    <a:pt x="3765" y="480"/>
                  </a:cubicBezTo>
                  <a:cubicBezTo>
                    <a:pt x="3765" y="301"/>
                    <a:pt x="3765" y="301"/>
                    <a:pt x="3765" y="301"/>
                  </a:cubicBezTo>
                  <a:cubicBezTo>
                    <a:pt x="3765" y="290"/>
                    <a:pt x="3766" y="279"/>
                    <a:pt x="3768" y="270"/>
                  </a:cubicBezTo>
                  <a:cubicBezTo>
                    <a:pt x="3777" y="218"/>
                    <a:pt x="3809" y="179"/>
                    <a:pt x="3853" y="179"/>
                  </a:cubicBezTo>
                  <a:cubicBezTo>
                    <a:pt x="3859" y="179"/>
                    <a:pt x="3864" y="179"/>
                    <a:pt x="3869" y="180"/>
                  </a:cubicBezTo>
                  <a:cubicBezTo>
                    <a:pt x="3869" y="149"/>
                    <a:pt x="3869" y="149"/>
                    <a:pt x="3869" y="149"/>
                  </a:cubicBezTo>
                  <a:cubicBezTo>
                    <a:pt x="3865" y="149"/>
                    <a:pt x="3860" y="148"/>
                    <a:pt x="3855" y="148"/>
                  </a:cubicBezTo>
                  <a:cubicBezTo>
                    <a:pt x="3811" y="148"/>
                    <a:pt x="3778" y="180"/>
                    <a:pt x="3763" y="221"/>
                  </a:cubicBezTo>
                  <a:close/>
                  <a:moveTo>
                    <a:pt x="3995" y="84"/>
                  </a:moveTo>
                  <a:cubicBezTo>
                    <a:pt x="3962" y="96"/>
                    <a:pt x="3962" y="96"/>
                    <a:pt x="3962" y="96"/>
                  </a:cubicBezTo>
                  <a:cubicBezTo>
                    <a:pt x="3962" y="155"/>
                    <a:pt x="3962" y="155"/>
                    <a:pt x="3962" y="155"/>
                  </a:cubicBezTo>
                  <a:cubicBezTo>
                    <a:pt x="3907" y="155"/>
                    <a:pt x="3907" y="155"/>
                    <a:pt x="3907" y="155"/>
                  </a:cubicBezTo>
                  <a:cubicBezTo>
                    <a:pt x="3907" y="182"/>
                    <a:pt x="3907" y="182"/>
                    <a:pt x="3907" y="182"/>
                  </a:cubicBezTo>
                  <a:cubicBezTo>
                    <a:pt x="3962" y="182"/>
                    <a:pt x="3962" y="182"/>
                    <a:pt x="3962" y="182"/>
                  </a:cubicBezTo>
                  <a:cubicBezTo>
                    <a:pt x="3962" y="387"/>
                    <a:pt x="3962" y="387"/>
                    <a:pt x="3962" y="387"/>
                  </a:cubicBezTo>
                  <a:cubicBezTo>
                    <a:pt x="3962" y="420"/>
                    <a:pt x="3968" y="447"/>
                    <a:pt x="3982" y="464"/>
                  </a:cubicBezTo>
                  <a:cubicBezTo>
                    <a:pt x="3995" y="480"/>
                    <a:pt x="4014" y="487"/>
                    <a:pt x="4038" y="487"/>
                  </a:cubicBezTo>
                  <a:cubicBezTo>
                    <a:pt x="4058" y="487"/>
                    <a:pt x="4072" y="484"/>
                    <a:pt x="4083" y="479"/>
                  </a:cubicBezTo>
                  <a:cubicBezTo>
                    <a:pt x="4079" y="455"/>
                    <a:pt x="4079" y="455"/>
                    <a:pt x="4079" y="455"/>
                  </a:cubicBezTo>
                  <a:cubicBezTo>
                    <a:pt x="4071" y="457"/>
                    <a:pt x="4059" y="460"/>
                    <a:pt x="4042" y="460"/>
                  </a:cubicBezTo>
                  <a:cubicBezTo>
                    <a:pt x="4008" y="460"/>
                    <a:pt x="3995" y="434"/>
                    <a:pt x="3995" y="393"/>
                  </a:cubicBezTo>
                  <a:cubicBezTo>
                    <a:pt x="3995" y="182"/>
                    <a:pt x="3995" y="182"/>
                    <a:pt x="3995" y="182"/>
                  </a:cubicBezTo>
                  <a:cubicBezTo>
                    <a:pt x="4087" y="182"/>
                    <a:pt x="4087" y="182"/>
                    <a:pt x="4087" y="182"/>
                  </a:cubicBezTo>
                  <a:cubicBezTo>
                    <a:pt x="4087" y="155"/>
                    <a:pt x="4087" y="155"/>
                    <a:pt x="4087" y="155"/>
                  </a:cubicBezTo>
                  <a:cubicBezTo>
                    <a:pt x="3995" y="155"/>
                    <a:pt x="3995" y="155"/>
                    <a:pt x="3995" y="155"/>
                  </a:cubicBezTo>
                  <a:lnTo>
                    <a:pt x="3995" y="84"/>
                  </a:lnTo>
                  <a:close/>
                  <a:moveTo>
                    <a:pt x="4282" y="148"/>
                  </a:moveTo>
                  <a:cubicBezTo>
                    <a:pt x="4202" y="148"/>
                    <a:pt x="4129" y="210"/>
                    <a:pt x="4129" y="320"/>
                  </a:cubicBezTo>
                  <a:cubicBezTo>
                    <a:pt x="4129" y="422"/>
                    <a:pt x="4193" y="487"/>
                    <a:pt x="4277" y="487"/>
                  </a:cubicBezTo>
                  <a:cubicBezTo>
                    <a:pt x="4350" y="487"/>
                    <a:pt x="4433" y="435"/>
                    <a:pt x="4433" y="314"/>
                  </a:cubicBezTo>
                  <a:cubicBezTo>
                    <a:pt x="4433" y="216"/>
                    <a:pt x="4372" y="148"/>
                    <a:pt x="4282" y="148"/>
                  </a:cubicBezTo>
                  <a:close/>
                  <a:moveTo>
                    <a:pt x="4279" y="460"/>
                  </a:moveTo>
                  <a:cubicBezTo>
                    <a:pt x="4213" y="460"/>
                    <a:pt x="4161" y="399"/>
                    <a:pt x="4161" y="318"/>
                  </a:cubicBezTo>
                  <a:cubicBezTo>
                    <a:pt x="4161" y="249"/>
                    <a:pt x="4198" y="175"/>
                    <a:pt x="4281" y="175"/>
                  </a:cubicBezTo>
                  <a:cubicBezTo>
                    <a:pt x="4367" y="175"/>
                    <a:pt x="4400" y="257"/>
                    <a:pt x="4400" y="316"/>
                  </a:cubicBezTo>
                  <a:cubicBezTo>
                    <a:pt x="4400" y="399"/>
                    <a:pt x="4347" y="460"/>
                    <a:pt x="4279" y="460"/>
                  </a:cubicBezTo>
                  <a:close/>
                  <a:moveTo>
                    <a:pt x="4794" y="24"/>
                  </a:moveTo>
                  <a:cubicBezTo>
                    <a:pt x="4629" y="480"/>
                    <a:pt x="4629" y="480"/>
                    <a:pt x="4629" y="480"/>
                  </a:cubicBezTo>
                  <a:cubicBezTo>
                    <a:pt x="4662" y="480"/>
                    <a:pt x="4662" y="480"/>
                    <a:pt x="4662" y="480"/>
                  </a:cubicBezTo>
                  <a:cubicBezTo>
                    <a:pt x="4718" y="320"/>
                    <a:pt x="4718" y="320"/>
                    <a:pt x="4718" y="320"/>
                  </a:cubicBezTo>
                  <a:cubicBezTo>
                    <a:pt x="4898" y="320"/>
                    <a:pt x="4898" y="320"/>
                    <a:pt x="4898" y="320"/>
                  </a:cubicBezTo>
                  <a:cubicBezTo>
                    <a:pt x="4955" y="480"/>
                    <a:pt x="4955" y="480"/>
                    <a:pt x="4955" y="480"/>
                  </a:cubicBezTo>
                  <a:cubicBezTo>
                    <a:pt x="4988" y="480"/>
                    <a:pt x="4988" y="480"/>
                    <a:pt x="4988" y="480"/>
                  </a:cubicBezTo>
                  <a:cubicBezTo>
                    <a:pt x="4825" y="24"/>
                    <a:pt x="4825" y="24"/>
                    <a:pt x="4825" y="24"/>
                  </a:cubicBezTo>
                  <a:lnTo>
                    <a:pt x="4794" y="24"/>
                  </a:lnTo>
                  <a:close/>
                  <a:moveTo>
                    <a:pt x="4888" y="293"/>
                  </a:moveTo>
                  <a:cubicBezTo>
                    <a:pt x="4728" y="293"/>
                    <a:pt x="4728" y="293"/>
                    <a:pt x="4728" y="293"/>
                  </a:cubicBezTo>
                  <a:cubicBezTo>
                    <a:pt x="4784" y="140"/>
                    <a:pt x="4784" y="140"/>
                    <a:pt x="4784" y="140"/>
                  </a:cubicBezTo>
                  <a:cubicBezTo>
                    <a:pt x="4794" y="111"/>
                    <a:pt x="4801" y="87"/>
                    <a:pt x="4807" y="61"/>
                  </a:cubicBezTo>
                  <a:cubicBezTo>
                    <a:pt x="4809" y="61"/>
                    <a:pt x="4809" y="61"/>
                    <a:pt x="4809" y="61"/>
                  </a:cubicBezTo>
                  <a:cubicBezTo>
                    <a:pt x="4815" y="86"/>
                    <a:pt x="4822" y="109"/>
                    <a:pt x="4833" y="141"/>
                  </a:cubicBezTo>
                  <a:lnTo>
                    <a:pt x="4888" y="293"/>
                  </a:lnTo>
                  <a:close/>
                  <a:moveTo>
                    <a:pt x="5059" y="480"/>
                  </a:moveTo>
                  <a:cubicBezTo>
                    <a:pt x="5091" y="480"/>
                    <a:pt x="5091" y="480"/>
                    <a:pt x="5091" y="480"/>
                  </a:cubicBezTo>
                  <a:cubicBezTo>
                    <a:pt x="5091" y="0"/>
                    <a:pt x="5091" y="0"/>
                    <a:pt x="5091" y="0"/>
                  </a:cubicBezTo>
                  <a:cubicBezTo>
                    <a:pt x="5059" y="0"/>
                    <a:pt x="5059" y="0"/>
                    <a:pt x="5059" y="0"/>
                  </a:cubicBezTo>
                  <a:lnTo>
                    <a:pt x="5059" y="480"/>
                  </a:lnTo>
                  <a:close/>
                  <a:moveTo>
                    <a:pt x="5321" y="148"/>
                  </a:moveTo>
                  <a:cubicBezTo>
                    <a:pt x="5238" y="148"/>
                    <a:pt x="5175" y="216"/>
                    <a:pt x="5175" y="324"/>
                  </a:cubicBezTo>
                  <a:cubicBezTo>
                    <a:pt x="5175" y="419"/>
                    <a:pt x="5233" y="487"/>
                    <a:pt x="5327" y="487"/>
                  </a:cubicBezTo>
                  <a:cubicBezTo>
                    <a:pt x="5383" y="487"/>
                    <a:pt x="5417" y="472"/>
                    <a:pt x="5429" y="466"/>
                  </a:cubicBezTo>
                  <a:cubicBezTo>
                    <a:pt x="5421" y="441"/>
                    <a:pt x="5421" y="441"/>
                    <a:pt x="5421" y="441"/>
                  </a:cubicBezTo>
                  <a:cubicBezTo>
                    <a:pt x="5402" y="449"/>
                    <a:pt x="5378" y="459"/>
                    <a:pt x="5331" y="459"/>
                  </a:cubicBezTo>
                  <a:cubicBezTo>
                    <a:pt x="5263" y="459"/>
                    <a:pt x="5207" y="418"/>
                    <a:pt x="5207" y="314"/>
                  </a:cubicBezTo>
                  <a:cubicBezTo>
                    <a:pt x="5446" y="314"/>
                    <a:pt x="5446" y="314"/>
                    <a:pt x="5446" y="314"/>
                  </a:cubicBezTo>
                  <a:cubicBezTo>
                    <a:pt x="5448" y="308"/>
                    <a:pt x="5448" y="303"/>
                    <a:pt x="5448" y="295"/>
                  </a:cubicBezTo>
                  <a:cubicBezTo>
                    <a:pt x="5448" y="248"/>
                    <a:pt x="5427" y="148"/>
                    <a:pt x="5321" y="148"/>
                  </a:cubicBezTo>
                  <a:close/>
                  <a:moveTo>
                    <a:pt x="5414" y="289"/>
                  </a:moveTo>
                  <a:cubicBezTo>
                    <a:pt x="5208" y="289"/>
                    <a:pt x="5208" y="289"/>
                    <a:pt x="5208" y="289"/>
                  </a:cubicBezTo>
                  <a:cubicBezTo>
                    <a:pt x="5215" y="239"/>
                    <a:pt x="5246" y="175"/>
                    <a:pt x="5317" y="175"/>
                  </a:cubicBezTo>
                  <a:cubicBezTo>
                    <a:pt x="5396" y="175"/>
                    <a:pt x="5415" y="243"/>
                    <a:pt x="5414" y="289"/>
                  </a:cubicBezTo>
                  <a:close/>
                  <a:moveTo>
                    <a:pt x="5760" y="210"/>
                  </a:moveTo>
                  <a:cubicBezTo>
                    <a:pt x="5759" y="210"/>
                    <a:pt x="5759" y="210"/>
                    <a:pt x="5759" y="210"/>
                  </a:cubicBezTo>
                  <a:cubicBezTo>
                    <a:pt x="5745" y="183"/>
                    <a:pt x="5713" y="148"/>
                    <a:pt x="5649" y="148"/>
                  </a:cubicBezTo>
                  <a:cubicBezTo>
                    <a:pt x="5578" y="148"/>
                    <a:pt x="5503" y="207"/>
                    <a:pt x="5503" y="320"/>
                  </a:cubicBezTo>
                  <a:cubicBezTo>
                    <a:pt x="5503" y="409"/>
                    <a:pt x="5561" y="480"/>
                    <a:pt x="5642" y="480"/>
                  </a:cubicBezTo>
                  <a:cubicBezTo>
                    <a:pt x="5701" y="480"/>
                    <a:pt x="5738" y="450"/>
                    <a:pt x="5755" y="417"/>
                  </a:cubicBezTo>
                  <a:cubicBezTo>
                    <a:pt x="5757" y="417"/>
                    <a:pt x="5757" y="417"/>
                    <a:pt x="5757" y="417"/>
                  </a:cubicBezTo>
                  <a:cubicBezTo>
                    <a:pt x="5757" y="463"/>
                    <a:pt x="5757" y="463"/>
                    <a:pt x="5757" y="463"/>
                  </a:cubicBezTo>
                  <a:cubicBezTo>
                    <a:pt x="5757" y="559"/>
                    <a:pt x="5707" y="594"/>
                    <a:pt x="5639" y="594"/>
                  </a:cubicBezTo>
                  <a:cubicBezTo>
                    <a:pt x="5597" y="594"/>
                    <a:pt x="5565" y="582"/>
                    <a:pt x="5542" y="567"/>
                  </a:cubicBezTo>
                  <a:cubicBezTo>
                    <a:pt x="5531" y="593"/>
                    <a:pt x="5531" y="593"/>
                    <a:pt x="5531" y="593"/>
                  </a:cubicBezTo>
                  <a:cubicBezTo>
                    <a:pt x="5556" y="612"/>
                    <a:pt x="5597" y="621"/>
                    <a:pt x="5634" y="621"/>
                  </a:cubicBezTo>
                  <a:cubicBezTo>
                    <a:pt x="5671" y="621"/>
                    <a:pt x="5715" y="611"/>
                    <a:pt x="5745" y="582"/>
                  </a:cubicBezTo>
                  <a:cubicBezTo>
                    <a:pt x="5772" y="557"/>
                    <a:pt x="5789" y="516"/>
                    <a:pt x="5789" y="433"/>
                  </a:cubicBezTo>
                  <a:cubicBezTo>
                    <a:pt x="5789" y="239"/>
                    <a:pt x="5789" y="239"/>
                    <a:pt x="5789" y="239"/>
                  </a:cubicBezTo>
                  <a:cubicBezTo>
                    <a:pt x="5789" y="205"/>
                    <a:pt x="5790" y="180"/>
                    <a:pt x="5792" y="155"/>
                  </a:cubicBezTo>
                  <a:cubicBezTo>
                    <a:pt x="5762" y="155"/>
                    <a:pt x="5762" y="155"/>
                    <a:pt x="5762" y="155"/>
                  </a:cubicBezTo>
                  <a:lnTo>
                    <a:pt x="5760" y="210"/>
                  </a:lnTo>
                  <a:close/>
                  <a:moveTo>
                    <a:pt x="5757" y="345"/>
                  </a:moveTo>
                  <a:cubicBezTo>
                    <a:pt x="5757" y="357"/>
                    <a:pt x="5755" y="369"/>
                    <a:pt x="5751" y="380"/>
                  </a:cubicBezTo>
                  <a:cubicBezTo>
                    <a:pt x="5734" y="426"/>
                    <a:pt x="5695" y="453"/>
                    <a:pt x="5651" y="453"/>
                  </a:cubicBezTo>
                  <a:cubicBezTo>
                    <a:pt x="5574" y="453"/>
                    <a:pt x="5536" y="390"/>
                    <a:pt x="5536" y="317"/>
                  </a:cubicBezTo>
                  <a:cubicBezTo>
                    <a:pt x="5536" y="231"/>
                    <a:pt x="5583" y="175"/>
                    <a:pt x="5652" y="175"/>
                  </a:cubicBezTo>
                  <a:cubicBezTo>
                    <a:pt x="5705" y="175"/>
                    <a:pt x="5739" y="210"/>
                    <a:pt x="5753" y="249"/>
                  </a:cubicBezTo>
                  <a:cubicBezTo>
                    <a:pt x="5756" y="258"/>
                    <a:pt x="5757" y="268"/>
                    <a:pt x="5757" y="280"/>
                  </a:cubicBezTo>
                  <a:lnTo>
                    <a:pt x="5757" y="345"/>
                  </a:lnTo>
                  <a:close/>
                  <a:moveTo>
                    <a:pt x="5923" y="221"/>
                  </a:moveTo>
                  <a:cubicBezTo>
                    <a:pt x="5921" y="221"/>
                    <a:pt x="5921" y="221"/>
                    <a:pt x="5921" y="221"/>
                  </a:cubicBezTo>
                  <a:cubicBezTo>
                    <a:pt x="5920" y="155"/>
                    <a:pt x="5920" y="155"/>
                    <a:pt x="5920" y="155"/>
                  </a:cubicBezTo>
                  <a:cubicBezTo>
                    <a:pt x="5890" y="155"/>
                    <a:pt x="5890" y="155"/>
                    <a:pt x="5890" y="155"/>
                  </a:cubicBezTo>
                  <a:cubicBezTo>
                    <a:pt x="5892" y="187"/>
                    <a:pt x="5893" y="220"/>
                    <a:pt x="5893" y="253"/>
                  </a:cubicBezTo>
                  <a:cubicBezTo>
                    <a:pt x="5893" y="480"/>
                    <a:pt x="5893" y="480"/>
                    <a:pt x="5893" y="480"/>
                  </a:cubicBezTo>
                  <a:cubicBezTo>
                    <a:pt x="5925" y="480"/>
                    <a:pt x="5925" y="480"/>
                    <a:pt x="5925" y="480"/>
                  </a:cubicBezTo>
                  <a:cubicBezTo>
                    <a:pt x="5925" y="301"/>
                    <a:pt x="5925" y="301"/>
                    <a:pt x="5925" y="301"/>
                  </a:cubicBezTo>
                  <a:cubicBezTo>
                    <a:pt x="5925" y="290"/>
                    <a:pt x="5926" y="279"/>
                    <a:pt x="5928" y="270"/>
                  </a:cubicBezTo>
                  <a:cubicBezTo>
                    <a:pt x="5937" y="218"/>
                    <a:pt x="5968" y="179"/>
                    <a:pt x="6013" y="179"/>
                  </a:cubicBezTo>
                  <a:cubicBezTo>
                    <a:pt x="6019" y="179"/>
                    <a:pt x="6024" y="179"/>
                    <a:pt x="6029" y="180"/>
                  </a:cubicBezTo>
                  <a:cubicBezTo>
                    <a:pt x="6029" y="149"/>
                    <a:pt x="6029" y="149"/>
                    <a:pt x="6029" y="149"/>
                  </a:cubicBezTo>
                  <a:cubicBezTo>
                    <a:pt x="6025" y="149"/>
                    <a:pt x="6020" y="148"/>
                    <a:pt x="6015" y="148"/>
                  </a:cubicBezTo>
                  <a:cubicBezTo>
                    <a:pt x="5971" y="148"/>
                    <a:pt x="5937" y="180"/>
                    <a:pt x="5923" y="221"/>
                  </a:cubicBezTo>
                  <a:close/>
                  <a:moveTo>
                    <a:pt x="6331" y="295"/>
                  </a:moveTo>
                  <a:cubicBezTo>
                    <a:pt x="6331" y="248"/>
                    <a:pt x="6310" y="148"/>
                    <a:pt x="6204" y="148"/>
                  </a:cubicBezTo>
                  <a:cubicBezTo>
                    <a:pt x="6121" y="148"/>
                    <a:pt x="6058" y="216"/>
                    <a:pt x="6058" y="324"/>
                  </a:cubicBezTo>
                  <a:cubicBezTo>
                    <a:pt x="6058" y="419"/>
                    <a:pt x="6117" y="487"/>
                    <a:pt x="6210" y="487"/>
                  </a:cubicBezTo>
                  <a:cubicBezTo>
                    <a:pt x="6267" y="487"/>
                    <a:pt x="6300" y="472"/>
                    <a:pt x="6312" y="466"/>
                  </a:cubicBezTo>
                  <a:cubicBezTo>
                    <a:pt x="6304" y="441"/>
                    <a:pt x="6304" y="441"/>
                    <a:pt x="6304" y="441"/>
                  </a:cubicBezTo>
                  <a:cubicBezTo>
                    <a:pt x="6286" y="449"/>
                    <a:pt x="6261" y="459"/>
                    <a:pt x="6214" y="459"/>
                  </a:cubicBezTo>
                  <a:cubicBezTo>
                    <a:pt x="6146" y="459"/>
                    <a:pt x="6090" y="418"/>
                    <a:pt x="6090" y="314"/>
                  </a:cubicBezTo>
                  <a:cubicBezTo>
                    <a:pt x="6329" y="314"/>
                    <a:pt x="6329" y="314"/>
                    <a:pt x="6329" y="314"/>
                  </a:cubicBezTo>
                  <a:cubicBezTo>
                    <a:pt x="6331" y="308"/>
                    <a:pt x="6331" y="303"/>
                    <a:pt x="6331" y="295"/>
                  </a:cubicBezTo>
                  <a:close/>
                  <a:moveTo>
                    <a:pt x="6297" y="289"/>
                  </a:moveTo>
                  <a:cubicBezTo>
                    <a:pt x="6092" y="289"/>
                    <a:pt x="6092" y="289"/>
                    <a:pt x="6092" y="289"/>
                  </a:cubicBezTo>
                  <a:cubicBezTo>
                    <a:pt x="6098" y="239"/>
                    <a:pt x="6129" y="175"/>
                    <a:pt x="6200" y="175"/>
                  </a:cubicBezTo>
                  <a:cubicBezTo>
                    <a:pt x="6279" y="175"/>
                    <a:pt x="6298" y="243"/>
                    <a:pt x="6297" y="289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5" name="Freeform 12"/>
            <p:cNvSpPr>
              <a:spLocks noEditPoints="1"/>
            </p:cNvSpPr>
            <p:nvPr/>
          </p:nvSpPr>
          <p:spPr bwMode="auto">
            <a:xfrm>
              <a:off x="10516928" y="5903123"/>
              <a:ext cx="917471" cy="116896"/>
            </a:xfrm>
            <a:custGeom>
              <a:avLst/>
              <a:gdLst>
                <a:gd name="T0" fmla="*/ 0 w 2805"/>
                <a:gd name="T1" fmla="*/ 352 h 358"/>
                <a:gd name="T2" fmla="*/ 27 w 2805"/>
                <a:gd name="T3" fmla="*/ 332 h 358"/>
                <a:gd name="T4" fmla="*/ 281 w 2805"/>
                <a:gd name="T5" fmla="*/ 358 h 358"/>
                <a:gd name="T6" fmla="*/ 379 w 2805"/>
                <a:gd name="T7" fmla="*/ 352 h 358"/>
                <a:gd name="T8" fmla="*/ 437 w 2805"/>
                <a:gd name="T9" fmla="*/ 105 h 358"/>
                <a:gd name="T10" fmla="*/ 394 w 2805"/>
                <a:gd name="T11" fmla="*/ 209 h 358"/>
                <a:gd name="T12" fmla="*/ 375 w 2805"/>
                <a:gd name="T13" fmla="*/ 118 h 358"/>
                <a:gd name="T14" fmla="*/ 776 w 2805"/>
                <a:gd name="T15" fmla="*/ 98 h 358"/>
                <a:gd name="T16" fmla="*/ 534 w 2805"/>
                <a:gd name="T17" fmla="*/ 154 h 358"/>
                <a:gd name="T18" fmla="*/ 519 w 2805"/>
                <a:gd name="T19" fmla="*/ 103 h 358"/>
                <a:gd name="T20" fmla="*/ 497 w 2805"/>
                <a:gd name="T21" fmla="*/ 352 h 358"/>
                <a:gd name="T22" fmla="*/ 660 w 2805"/>
                <a:gd name="T23" fmla="*/ 169 h 358"/>
                <a:gd name="T24" fmla="*/ 650 w 2805"/>
                <a:gd name="T25" fmla="*/ 352 h 358"/>
                <a:gd name="T26" fmla="*/ 812 w 2805"/>
                <a:gd name="T27" fmla="*/ 170 h 358"/>
                <a:gd name="T28" fmla="*/ 804 w 2805"/>
                <a:gd name="T29" fmla="*/ 352 h 358"/>
                <a:gd name="T30" fmla="*/ 776 w 2805"/>
                <a:gd name="T31" fmla="*/ 98 h 358"/>
                <a:gd name="T32" fmla="*/ 1057 w 2805"/>
                <a:gd name="T33" fmla="*/ 278 h 358"/>
                <a:gd name="T34" fmla="*/ 1074 w 2805"/>
                <a:gd name="T35" fmla="*/ 352 h 358"/>
                <a:gd name="T36" fmla="*/ 1052 w 2805"/>
                <a:gd name="T37" fmla="*/ 98 h 358"/>
                <a:gd name="T38" fmla="*/ 958 w 2805"/>
                <a:gd name="T39" fmla="*/ 338 h 358"/>
                <a:gd name="T40" fmla="*/ 1083 w 2805"/>
                <a:gd name="T41" fmla="*/ 122 h 358"/>
                <a:gd name="T42" fmla="*/ 1206 w 2805"/>
                <a:gd name="T43" fmla="*/ 157 h 358"/>
                <a:gd name="T44" fmla="*/ 1191 w 2805"/>
                <a:gd name="T45" fmla="*/ 103 h 358"/>
                <a:gd name="T46" fmla="*/ 1169 w 2805"/>
                <a:gd name="T47" fmla="*/ 352 h 358"/>
                <a:gd name="T48" fmla="*/ 1340 w 2805"/>
                <a:gd name="T49" fmla="*/ 170 h 358"/>
                <a:gd name="T50" fmla="*/ 1332 w 2805"/>
                <a:gd name="T51" fmla="*/ 352 h 358"/>
                <a:gd name="T52" fmla="*/ 1302 w 2805"/>
                <a:gd name="T53" fmla="*/ 98 h 358"/>
                <a:gd name="T54" fmla="*/ 1585 w 2805"/>
                <a:gd name="T55" fmla="*/ 278 h 358"/>
                <a:gd name="T56" fmla="*/ 1602 w 2805"/>
                <a:gd name="T57" fmla="*/ 352 h 358"/>
                <a:gd name="T58" fmla="*/ 1580 w 2805"/>
                <a:gd name="T59" fmla="*/ 98 h 358"/>
                <a:gd name="T60" fmla="*/ 1486 w 2805"/>
                <a:gd name="T61" fmla="*/ 338 h 358"/>
                <a:gd name="T62" fmla="*/ 1611 w 2805"/>
                <a:gd name="T63" fmla="*/ 122 h 358"/>
                <a:gd name="T64" fmla="*/ 1834 w 2805"/>
                <a:gd name="T65" fmla="*/ 7 h 358"/>
                <a:gd name="T66" fmla="*/ 1820 w 2805"/>
                <a:gd name="T67" fmla="*/ 204 h 358"/>
                <a:gd name="T68" fmla="*/ 1999 w 2805"/>
                <a:gd name="T69" fmla="*/ 86 h 358"/>
                <a:gd name="T70" fmla="*/ 1862 w 2805"/>
                <a:gd name="T71" fmla="*/ 186 h 358"/>
                <a:gd name="T72" fmla="*/ 1895 w 2805"/>
                <a:gd name="T73" fmla="*/ 20 h 358"/>
                <a:gd name="T74" fmla="*/ 2000 w 2805"/>
                <a:gd name="T75" fmla="*/ 279 h 358"/>
                <a:gd name="T76" fmla="*/ 2175 w 2805"/>
                <a:gd name="T77" fmla="*/ 278 h 358"/>
                <a:gd name="T78" fmla="*/ 2201 w 2805"/>
                <a:gd name="T79" fmla="*/ 235 h 358"/>
                <a:gd name="T80" fmla="*/ 2000 w 2805"/>
                <a:gd name="T81" fmla="*/ 279 h 358"/>
                <a:gd name="T82" fmla="*/ 2024 w 2805"/>
                <a:gd name="T83" fmla="*/ 275 h 358"/>
                <a:gd name="T84" fmla="*/ 2183 w 2805"/>
                <a:gd name="T85" fmla="*/ 209 h 358"/>
                <a:gd name="T86" fmla="*/ 2333 w 2805"/>
                <a:gd name="T87" fmla="*/ 53 h 358"/>
                <a:gd name="T88" fmla="*/ 2262 w 2805"/>
                <a:gd name="T89" fmla="*/ 352 h 358"/>
                <a:gd name="T90" fmla="*/ 2310 w 2805"/>
                <a:gd name="T91" fmla="*/ 103 h 358"/>
                <a:gd name="T92" fmla="*/ 2465 w 2805"/>
                <a:gd name="T93" fmla="*/ 271 h 358"/>
                <a:gd name="T94" fmla="*/ 2429 w 2805"/>
                <a:gd name="T95" fmla="*/ 266 h 358"/>
                <a:gd name="T96" fmla="*/ 2422 w 2805"/>
                <a:gd name="T97" fmla="*/ 352 h 358"/>
                <a:gd name="T98" fmla="*/ 2557 w 2805"/>
                <a:gd name="T99" fmla="*/ 103 h 358"/>
                <a:gd name="T100" fmla="*/ 2579 w 2805"/>
                <a:gd name="T101" fmla="*/ 279 h 358"/>
                <a:gd name="T102" fmla="*/ 2753 w 2805"/>
                <a:gd name="T103" fmla="*/ 278 h 358"/>
                <a:gd name="T104" fmla="*/ 2780 w 2805"/>
                <a:gd name="T105" fmla="*/ 235 h 358"/>
                <a:gd name="T106" fmla="*/ 2653 w 2805"/>
                <a:gd name="T107" fmla="*/ 338 h 358"/>
                <a:gd name="T108" fmla="*/ 2778 w 2805"/>
                <a:gd name="T109" fmla="*/ 122 h 35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05" h="358">
                  <a:moveTo>
                    <a:pt x="90" y="3"/>
                  </a:moveTo>
                  <a:cubicBezTo>
                    <a:pt x="67" y="3"/>
                    <a:pt x="67" y="3"/>
                    <a:pt x="67" y="3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168" y="352"/>
                    <a:pt x="168" y="352"/>
                    <a:pt x="168" y="352"/>
                  </a:cubicBezTo>
                  <a:cubicBezTo>
                    <a:pt x="172" y="332"/>
                    <a:pt x="172" y="332"/>
                    <a:pt x="172" y="332"/>
                  </a:cubicBezTo>
                  <a:cubicBezTo>
                    <a:pt x="27" y="332"/>
                    <a:pt x="27" y="332"/>
                    <a:pt x="27" y="332"/>
                  </a:cubicBezTo>
                  <a:lnTo>
                    <a:pt x="90" y="3"/>
                  </a:lnTo>
                  <a:close/>
                  <a:moveTo>
                    <a:pt x="211" y="279"/>
                  </a:moveTo>
                  <a:cubicBezTo>
                    <a:pt x="211" y="323"/>
                    <a:pt x="237" y="358"/>
                    <a:pt x="281" y="358"/>
                  </a:cubicBezTo>
                  <a:cubicBezTo>
                    <a:pt x="320" y="358"/>
                    <a:pt x="355" y="337"/>
                    <a:pt x="385" y="278"/>
                  </a:cubicBezTo>
                  <a:cubicBezTo>
                    <a:pt x="386" y="278"/>
                    <a:pt x="386" y="278"/>
                    <a:pt x="386" y="278"/>
                  </a:cubicBezTo>
                  <a:cubicBezTo>
                    <a:pt x="382" y="309"/>
                    <a:pt x="378" y="337"/>
                    <a:pt x="379" y="352"/>
                  </a:cubicBezTo>
                  <a:cubicBezTo>
                    <a:pt x="401" y="352"/>
                    <a:pt x="401" y="352"/>
                    <a:pt x="401" y="352"/>
                  </a:cubicBezTo>
                  <a:cubicBezTo>
                    <a:pt x="400" y="327"/>
                    <a:pt x="402" y="285"/>
                    <a:pt x="412" y="235"/>
                  </a:cubicBezTo>
                  <a:cubicBezTo>
                    <a:pt x="437" y="105"/>
                    <a:pt x="437" y="105"/>
                    <a:pt x="437" y="105"/>
                  </a:cubicBezTo>
                  <a:cubicBezTo>
                    <a:pt x="422" y="101"/>
                    <a:pt x="400" y="98"/>
                    <a:pt x="380" y="98"/>
                  </a:cubicBezTo>
                  <a:cubicBezTo>
                    <a:pt x="280" y="98"/>
                    <a:pt x="211" y="190"/>
                    <a:pt x="211" y="279"/>
                  </a:cubicBezTo>
                  <a:close/>
                  <a:moveTo>
                    <a:pt x="394" y="209"/>
                  </a:moveTo>
                  <a:cubicBezTo>
                    <a:pt x="381" y="278"/>
                    <a:pt x="330" y="338"/>
                    <a:pt x="286" y="338"/>
                  </a:cubicBezTo>
                  <a:cubicBezTo>
                    <a:pt x="245" y="338"/>
                    <a:pt x="235" y="304"/>
                    <a:pt x="235" y="275"/>
                  </a:cubicBezTo>
                  <a:cubicBezTo>
                    <a:pt x="236" y="191"/>
                    <a:pt x="300" y="118"/>
                    <a:pt x="375" y="118"/>
                  </a:cubicBezTo>
                  <a:cubicBezTo>
                    <a:pt x="394" y="118"/>
                    <a:pt x="405" y="120"/>
                    <a:pt x="411" y="122"/>
                  </a:cubicBezTo>
                  <a:lnTo>
                    <a:pt x="394" y="209"/>
                  </a:lnTo>
                  <a:close/>
                  <a:moveTo>
                    <a:pt x="776" y="98"/>
                  </a:moveTo>
                  <a:cubicBezTo>
                    <a:pt x="735" y="99"/>
                    <a:pt x="703" y="120"/>
                    <a:pt x="681" y="158"/>
                  </a:cubicBezTo>
                  <a:cubicBezTo>
                    <a:pt x="679" y="121"/>
                    <a:pt x="660" y="98"/>
                    <a:pt x="623" y="98"/>
                  </a:cubicBezTo>
                  <a:cubicBezTo>
                    <a:pt x="590" y="98"/>
                    <a:pt x="557" y="118"/>
                    <a:pt x="534" y="154"/>
                  </a:cubicBezTo>
                  <a:cubicBezTo>
                    <a:pt x="533" y="154"/>
                    <a:pt x="533" y="154"/>
                    <a:pt x="533" y="154"/>
                  </a:cubicBezTo>
                  <a:cubicBezTo>
                    <a:pt x="540" y="103"/>
                    <a:pt x="540" y="103"/>
                    <a:pt x="540" y="103"/>
                  </a:cubicBezTo>
                  <a:cubicBezTo>
                    <a:pt x="519" y="103"/>
                    <a:pt x="519" y="103"/>
                    <a:pt x="519" y="103"/>
                  </a:cubicBezTo>
                  <a:cubicBezTo>
                    <a:pt x="516" y="123"/>
                    <a:pt x="513" y="145"/>
                    <a:pt x="508" y="170"/>
                  </a:cubicBezTo>
                  <a:cubicBezTo>
                    <a:pt x="473" y="352"/>
                    <a:pt x="473" y="352"/>
                    <a:pt x="473" y="352"/>
                  </a:cubicBezTo>
                  <a:cubicBezTo>
                    <a:pt x="497" y="352"/>
                    <a:pt x="497" y="352"/>
                    <a:pt x="497" y="352"/>
                  </a:cubicBezTo>
                  <a:cubicBezTo>
                    <a:pt x="522" y="219"/>
                    <a:pt x="522" y="219"/>
                    <a:pt x="522" y="219"/>
                  </a:cubicBezTo>
                  <a:cubicBezTo>
                    <a:pt x="532" y="164"/>
                    <a:pt x="579" y="119"/>
                    <a:pt x="613" y="119"/>
                  </a:cubicBezTo>
                  <a:cubicBezTo>
                    <a:pt x="653" y="119"/>
                    <a:pt x="660" y="145"/>
                    <a:pt x="660" y="169"/>
                  </a:cubicBezTo>
                  <a:cubicBezTo>
                    <a:pt x="660" y="179"/>
                    <a:pt x="659" y="189"/>
                    <a:pt x="656" y="200"/>
                  </a:cubicBezTo>
                  <a:cubicBezTo>
                    <a:pt x="627" y="352"/>
                    <a:pt x="627" y="352"/>
                    <a:pt x="627" y="352"/>
                  </a:cubicBezTo>
                  <a:cubicBezTo>
                    <a:pt x="650" y="352"/>
                    <a:pt x="650" y="352"/>
                    <a:pt x="650" y="352"/>
                  </a:cubicBezTo>
                  <a:cubicBezTo>
                    <a:pt x="676" y="215"/>
                    <a:pt x="676" y="215"/>
                    <a:pt x="676" y="215"/>
                  </a:cubicBezTo>
                  <a:cubicBezTo>
                    <a:pt x="687" y="156"/>
                    <a:pt x="731" y="119"/>
                    <a:pt x="766" y="119"/>
                  </a:cubicBezTo>
                  <a:cubicBezTo>
                    <a:pt x="801" y="119"/>
                    <a:pt x="812" y="138"/>
                    <a:pt x="812" y="170"/>
                  </a:cubicBezTo>
                  <a:cubicBezTo>
                    <a:pt x="812" y="181"/>
                    <a:pt x="810" y="195"/>
                    <a:pt x="808" y="204"/>
                  </a:cubicBezTo>
                  <a:cubicBezTo>
                    <a:pt x="780" y="352"/>
                    <a:pt x="780" y="352"/>
                    <a:pt x="780" y="352"/>
                  </a:cubicBezTo>
                  <a:cubicBezTo>
                    <a:pt x="804" y="352"/>
                    <a:pt x="804" y="352"/>
                    <a:pt x="804" y="352"/>
                  </a:cubicBezTo>
                  <a:cubicBezTo>
                    <a:pt x="832" y="204"/>
                    <a:pt x="832" y="204"/>
                    <a:pt x="832" y="204"/>
                  </a:cubicBezTo>
                  <a:cubicBezTo>
                    <a:pt x="834" y="189"/>
                    <a:pt x="836" y="174"/>
                    <a:pt x="836" y="162"/>
                  </a:cubicBezTo>
                  <a:cubicBezTo>
                    <a:pt x="836" y="112"/>
                    <a:pt x="799" y="98"/>
                    <a:pt x="776" y="98"/>
                  </a:cubicBezTo>
                  <a:close/>
                  <a:moveTo>
                    <a:pt x="883" y="279"/>
                  </a:moveTo>
                  <a:cubicBezTo>
                    <a:pt x="883" y="323"/>
                    <a:pt x="909" y="358"/>
                    <a:pt x="953" y="358"/>
                  </a:cubicBezTo>
                  <a:cubicBezTo>
                    <a:pt x="992" y="358"/>
                    <a:pt x="1028" y="337"/>
                    <a:pt x="1057" y="278"/>
                  </a:cubicBezTo>
                  <a:cubicBezTo>
                    <a:pt x="1058" y="278"/>
                    <a:pt x="1058" y="278"/>
                    <a:pt x="1058" y="278"/>
                  </a:cubicBezTo>
                  <a:cubicBezTo>
                    <a:pt x="1054" y="309"/>
                    <a:pt x="1050" y="337"/>
                    <a:pt x="1051" y="352"/>
                  </a:cubicBezTo>
                  <a:cubicBezTo>
                    <a:pt x="1074" y="352"/>
                    <a:pt x="1074" y="352"/>
                    <a:pt x="1074" y="352"/>
                  </a:cubicBezTo>
                  <a:cubicBezTo>
                    <a:pt x="1072" y="327"/>
                    <a:pt x="1075" y="285"/>
                    <a:pt x="1085" y="235"/>
                  </a:cubicBezTo>
                  <a:cubicBezTo>
                    <a:pt x="1110" y="105"/>
                    <a:pt x="1110" y="105"/>
                    <a:pt x="1110" y="105"/>
                  </a:cubicBezTo>
                  <a:cubicBezTo>
                    <a:pt x="1095" y="101"/>
                    <a:pt x="1072" y="98"/>
                    <a:pt x="1052" y="98"/>
                  </a:cubicBezTo>
                  <a:cubicBezTo>
                    <a:pt x="952" y="98"/>
                    <a:pt x="883" y="190"/>
                    <a:pt x="883" y="279"/>
                  </a:cubicBezTo>
                  <a:close/>
                  <a:moveTo>
                    <a:pt x="1066" y="209"/>
                  </a:moveTo>
                  <a:cubicBezTo>
                    <a:pt x="1054" y="278"/>
                    <a:pt x="1003" y="338"/>
                    <a:pt x="958" y="338"/>
                  </a:cubicBezTo>
                  <a:cubicBezTo>
                    <a:pt x="917" y="338"/>
                    <a:pt x="907" y="304"/>
                    <a:pt x="908" y="275"/>
                  </a:cubicBezTo>
                  <a:cubicBezTo>
                    <a:pt x="908" y="191"/>
                    <a:pt x="972" y="118"/>
                    <a:pt x="1047" y="118"/>
                  </a:cubicBezTo>
                  <a:cubicBezTo>
                    <a:pt x="1066" y="118"/>
                    <a:pt x="1077" y="120"/>
                    <a:pt x="1083" y="122"/>
                  </a:cubicBezTo>
                  <a:lnTo>
                    <a:pt x="1066" y="209"/>
                  </a:lnTo>
                  <a:close/>
                  <a:moveTo>
                    <a:pt x="1302" y="98"/>
                  </a:moveTo>
                  <a:cubicBezTo>
                    <a:pt x="1263" y="98"/>
                    <a:pt x="1228" y="121"/>
                    <a:pt x="1206" y="157"/>
                  </a:cubicBezTo>
                  <a:cubicBezTo>
                    <a:pt x="1205" y="157"/>
                    <a:pt x="1205" y="157"/>
                    <a:pt x="1205" y="157"/>
                  </a:cubicBezTo>
                  <a:cubicBezTo>
                    <a:pt x="1213" y="103"/>
                    <a:pt x="1213" y="103"/>
                    <a:pt x="1213" y="103"/>
                  </a:cubicBezTo>
                  <a:cubicBezTo>
                    <a:pt x="1191" y="103"/>
                    <a:pt x="1191" y="103"/>
                    <a:pt x="1191" y="103"/>
                  </a:cubicBezTo>
                  <a:cubicBezTo>
                    <a:pt x="1188" y="123"/>
                    <a:pt x="1185" y="145"/>
                    <a:pt x="1180" y="170"/>
                  </a:cubicBezTo>
                  <a:cubicBezTo>
                    <a:pt x="1146" y="352"/>
                    <a:pt x="1146" y="352"/>
                    <a:pt x="1146" y="352"/>
                  </a:cubicBezTo>
                  <a:cubicBezTo>
                    <a:pt x="1169" y="352"/>
                    <a:pt x="1169" y="352"/>
                    <a:pt x="1169" y="352"/>
                  </a:cubicBezTo>
                  <a:cubicBezTo>
                    <a:pt x="1193" y="225"/>
                    <a:pt x="1193" y="225"/>
                    <a:pt x="1193" y="225"/>
                  </a:cubicBezTo>
                  <a:cubicBezTo>
                    <a:pt x="1205" y="159"/>
                    <a:pt x="1258" y="119"/>
                    <a:pt x="1292" y="119"/>
                  </a:cubicBezTo>
                  <a:cubicBezTo>
                    <a:pt x="1328" y="119"/>
                    <a:pt x="1340" y="141"/>
                    <a:pt x="1340" y="170"/>
                  </a:cubicBezTo>
                  <a:cubicBezTo>
                    <a:pt x="1340" y="182"/>
                    <a:pt x="1338" y="194"/>
                    <a:pt x="1337" y="205"/>
                  </a:cubicBezTo>
                  <a:cubicBezTo>
                    <a:pt x="1309" y="352"/>
                    <a:pt x="1309" y="352"/>
                    <a:pt x="1309" y="352"/>
                  </a:cubicBezTo>
                  <a:cubicBezTo>
                    <a:pt x="1332" y="352"/>
                    <a:pt x="1332" y="352"/>
                    <a:pt x="1332" y="352"/>
                  </a:cubicBezTo>
                  <a:cubicBezTo>
                    <a:pt x="1359" y="207"/>
                    <a:pt x="1359" y="207"/>
                    <a:pt x="1359" y="207"/>
                  </a:cubicBezTo>
                  <a:cubicBezTo>
                    <a:pt x="1362" y="193"/>
                    <a:pt x="1364" y="179"/>
                    <a:pt x="1364" y="167"/>
                  </a:cubicBezTo>
                  <a:cubicBezTo>
                    <a:pt x="1364" y="110"/>
                    <a:pt x="1324" y="98"/>
                    <a:pt x="1302" y="98"/>
                  </a:cubicBezTo>
                  <a:close/>
                  <a:moveTo>
                    <a:pt x="1412" y="279"/>
                  </a:moveTo>
                  <a:cubicBezTo>
                    <a:pt x="1412" y="323"/>
                    <a:pt x="1437" y="358"/>
                    <a:pt x="1481" y="358"/>
                  </a:cubicBezTo>
                  <a:cubicBezTo>
                    <a:pt x="1520" y="358"/>
                    <a:pt x="1556" y="337"/>
                    <a:pt x="1585" y="278"/>
                  </a:cubicBezTo>
                  <a:cubicBezTo>
                    <a:pt x="1586" y="278"/>
                    <a:pt x="1586" y="278"/>
                    <a:pt x="1586" y="278"/>
                  </a:cubicBezTo>
                  <a:cubicBezTo>
                    <a:pt x="1582" y="309"/>
                    <a:pt x="1579" y="337"/>
                    <a:pt x="1580" y="352"/>
                  </a:cubicBezTo>
                  <a:cubicBezTo>
                    <a:pt x="1602" y="352"/>
                    <a:pt x="1602" y="352"/>
                    <a:pt x="1602" y="352"/>
                  </a:cubicBezTo>
                  <a:cubicBezTo>
                    <a:pt x="1600" y="327"/>
                    <a:pt x="1603" y="285"/>
                    <a:pt x="1613" y="235"/>
                  </a:cubicBezTo>
                  <a:cubicBezTo>
                    <a:pt x="1638" y="105"/>
                    <a:pt x="1638" y="105"/>
                    <a:pt x="1638" y="105"/>
                  </a:cubicBezTo>
                  <a:cubicBezTo>
                    <a:pt x="1623" y="101"/>
                    <a:pt x="1600" y="98"/>
                    <a:pt x="1580" y="98"/>
                  </a:cubicBezTo>
                  <a:cubicBezTo>
                    <a:pt x="1481" y="98"/>
                    <a:pt x="1412" y="190"/>
                    <a:pt x="1412" y="279"/>
                  </a:cubicBezTo>
                  <a:close/>
                  <a:moveTo>
                    <a:pt x="1595" y="209"/>
                  </a:moveTo>
                  <a:cubicBezTo>
                    <a:pt x="1582" y="278"/>
                    <a:pt x="1531" y="338"/>
                    <a:pt x="1486" y="338"/>
                  </a:cubicBezTo>
                  <a:cubicBezTo>
                    <a:pt x="1445" y="338"/>
                    <a:pt x="1436" y="304"/>
                    <a:pt x="1436" y="275"/>
                  </a:cubicBezTo>
                  <a:cubicBezTo>
                    <a:pt x="1437" y="191"/>
                    <a:pt x="1500" y="118"/>
                    <a:pt x="1576" y="118"/>
                  </a:cubicBezTo>
                  <a:cubicBezTo>
                    <a:pt x="1594" y="118"/>
                    <a:pt x="1605" y="120"/>
                    <a:pt x="1611" y="122"/>
                  </a:cubicBezTo>
                  <a:lnTo>
                    <a:pt x="1595" y="209"/>
                  </a:lnTo>
                  <a:close/>
                  <a:moveTo>
                    <a:pt x="1900" y="0"/>
                  </a:moveTo>
                  <a:cubicBezTo>
                    <a:pt x="1875" y="0"/>
                    <a:pt x="1852" y="3"/>
                    <a:pt x="1834" y="7"/>
                  </a:cubicBezTo>
                  <a:cubicBezTo>
                    <a:pt x="1768" y="352"/>
                    <a:pt x="1768" y="352"/>
                    <a:pt x="1768" y="352"/>
                  </a:cubicBezTo>
                  <a:cubicBezTo>
                    <a:pt x="1791" y="352"/>
                    <a:pt x="1791" y="352"/>
                    <a:pt x="1791" y="352"/>
                  </a:cubicBezTo>
                  <a:cubicBezTo>
                    <a:pt x="1820" y="204"/>
                    <a:pt x="1820" y="204"/>
                    <a:pt x="1820" y="204"/>
                  </a:cubicBezTo>
                  <a:cubicBezTo>
                    <a:pt x="1833" y="206"/>
                    <a:pt x="1845" y="207"/>
                    <a:pt x="1858" y="207"/>
                  </a:cubicBezTo>
                  <a:cubicBezTo>
                    <a:pt x="1895" y="207"/>
                    <a:pt x="1934" y="196"/>
                    <a:pt x="1961" y="172"/>
                  </a:cubicBezTo>
                  <a:cubicBezTo>
                    <a:pt x="1980" y="155"/>
                    <a:pt x="1999" y="122"/>
                    <a:pt x="1999" y="86"/>
                  </a:cubicBezTo>
                  <a:cubicBezTo>
                    <a:pt x="1999" y="62"/>
                    <a:pt x="1993" y="44"/>
                    <a:pt x="1981" y="29"/>
                  </a:cubicBezTo>
                  <a:cubicBezTo>
                    <a:pt x="1965" y="10"/>
                    <a:pt x="1935" y="0"/>
                    <a:pt x="1900" y="0"/>
                  </a:cubicBezTo>
                  <a:close/>
                  <a:moveTo>
                    <a:pt x="1862" y="186"/>
                  </a:moveTo>
                  <a:cubicBezTo>
                    <a:pt x="1849" y="186"/>
                    <a:pt x="1838" y="185"/>
                    <a:pt x="1823" y="182"/>
                  </a:cubicBezTo>
                  <a:cubicBezTo>
                    <a:pt x="1853" y="25"/>
                    <a:pt x="1853" y="25"/>
                    <a:pt x="1853" y="25"/>
                  </a:cubicBezTo>
                  <a:cubicBezTo>
                    <a:pt x="1862" y="22"/>
                    <a:pt x="1877" y="20"/>
                    <a:pt x="1895" y="20"/>
                  </a:cubicBezTo>
                  <a:cubicBezTo>
                    <a:pt x="1942" y="20"/>
                    <a:pt x="1975" y="40"/>
                    <a:pt x="1975" y="87"/>
                  </a:cubicBezTo>
                  <a:cubicBezTo>
                    <a:pt x="1975" y="145"/>
                    <a:pt x="1930" y="186"/>
                    <a:pt x="1862" y="186"/>
                  </a:cubicBezTo>
                  <a:close/>
                  <a:moveTo>
                    <a:pt x="2000" y="279"/>
                  </a:moveTo>
                  <a:cubicBezTo>
                    <a:pt x="2000" y="323"/>
                    <a:pt x="2025" y="358"/>
                    <a:pt x="2069" y="358"/>
                  </a:cubicBezTo>
                  <a:cubicBezTo>
                    <a:pt x="2108" y="358"/>
                    <a:pt x="2144" y="337"/>
                    <a:pt x="2174" y="278"/>
                  </a:cubicBezTo>
                  <a:cubicBezTo>
                    <a:pt x="2175" y="278"/>
                    <a:pt x="2175" y="278"/>
                    <a:pt x="2175" y="278"/>
                  </a:cubicBezTo>
                  <a:cubicBezTo>
                    <a:pt x="2171" y="309"/>
                    <a:pt x="2167" y="337"/>
                    <a:pt x="2168" y="352"/>
                  </a:cubicBezTo>
                  <a:cubicBezTo>
                    <a:pt x="2190" y="352"/>
                    <a:pt x="2190" y="352"/>
                    <a:pt x="2190" y="352"/>
                  </a:cubicBezTo>
                  <a:cubicBezTo>
                    <a:pt x="2189" y="327"/>
                    <a:pt x="2191" y="285"/>
                    <a:pt x="2201" y="235"/>
                  </a:cubicBezTo>
                  <a:cubicBezTo>
                    <a:pt x="2226" y="105"/>
                    <a:pt x="2226" y="105"/>
                    <a:pt x="2226" y="105"/>
                  </a:cubicBezTo>
                  <a:cubicBezTo>
                    <a:pt x="2211" y="101"/>
                    <a:pt x="2189" y="98"/>
                    <a:pt x="2169" y="98"/>
                  </a:cubicBezTo>
                  <a:cubicBezTo>
                    <a:pt x="2069" y="98"/>
                    <a:pt x="2000" y="190"/>
                    <a:pt x="2000" y="279"/>
                  </a:cubicBezTo>
                  <a:close/>
                  <a:moveTo>
                    <a:pt x="2183" y="209"/>
                  </a:moveTo>
                  <a:cubicBezTo>
                    <a:pt x="2170" y="278"/>
                    <a:pt x="2119" y="338"/>
                    <a:pt x="2075" y="338"/>
                  </a:cubicBezTo>
                  <a:cubicBezTo>
                    <a:pt x="2034" y="338"/>
                    <a:pt x="2024" y="304"/>
                    <a:pt x="2024" y="275"/>
                  </a:cubicBezTo>
                  <a:cubicBezTo>
                    <a:pt x="2025" y="191"/>
                    <a:pt x="2089" y="118"/>
                    <a:pt x="2164" y="118"/>
                  </a:cubicBezTo>
                  <a:cubicBezTo>
                    <a:pt x="2183" y="118"/>
                    <a:pt x="2193" y="120"/>
                    <a:pt x="2200" y="122"/>
                  </a:cubicBezTo>
                  <a:lnTo>
                    <a:pt x="2183" y="209"/>
                  </a:lnTo>
                  <a:close/>
                  <a:moveTo>
                    <a:pt x="2336" y="11"/>
                  </a:moveTo>
                  <a:cubicBezTo>
                    <a:pt x="2325" y="11"/>
                    <a:pt x="2317" y="21"/>
                    <a:pt x="2316" y="32"/>
                  </a:cubicBezTo>
                  <a:cubicBezTo>
                    <a:pt x="2316" y="43"/>
                    <a:pt x="2322" y="53"/>
                    <a:pt x="2333" y="53"/>
                  </a:cubicBezTo>
                  <a:cubicBezTo>
                    <a:pt x="2346" y="53"/>
                    <a:pt x="2353" y="43"/>
                    <a:pt x="2354" y="32"/>
                  </a:cubicBezTo>
                  <a:cubicBezTo>
                    <a:pt x="2354" y="21"/>
                    <a:pt x="2347" y="11"/>
                    <a:pt x="2336" y="11"/>
                  </a:cubicBezTo>
                  <a:close/>
                  <a:moveTo>
                    <a:pt x="2262" y="352"/>
                  </a:moveTo>
                  <a:cubicBezTo>
                    <a:pt x="2286" y="352"/>
                    <a:pt x="2286" y="352"/>
                    <a:pt x="2286" y="352"/>
                  </a:cubicBezTo>
                  <a:cubicBezTo>
                    <a:pt x="2333" y="103"/>
                    <a:pt x="2333" y="103"/>
                    <a:pt x="2333" y="103"/>
                  </a:cubicBezTo>
                  <a:cubicBezTo>
                    <a:pt x="2310" y="103"/>
                    <a:pt x="2310" y="103"/>
                    <a:pt x="2310" y="103"/>
                  </a:cubicBezTo>
                  <a:lnTo>
                    <a:pt x="2262" y="352"/>
                  </a:lnTo>
                  <a:close/>
                  <a:moveTo>
                    <a:pt x="2557" y="103"/>
                  </a:moveTo>
                  <a:cubicBezTo>
                    <a:pt x="2465" y="271"/>
                    <a:pt x="2465" y="271"/>
                    <a:pt x="2465" y="271"/>
                  </a:cubicBezTo>
                  <a:cubicBezTo>
                    <a:pt x="2450" y="298"/>
                    <a:pt x="2444" y="312"/>
                    <a:pt x="2439" y="323"/>
                  </a:cubicBezTo>
                  <a:cubicBezTo>
                    <a:pt x="2438" y="323"/>
                    <a:pt x="2438" y="323"/>
                    <a:pt x="2438" y="323"/>
                  </a:cubicBezTo>
                  <a:cubicBezTo>
                    <a:pt x="2437" y="312"/>
                    <a:pt x="2433" y="293"/>
                    <a:pt x="2429" y="266"/>
                  </a:cubicBezTo>
                  <a:cubicBezTo>
                    <a:pt x="2401" y="103"/>
                    <a:pt x="2401" y="103"/>
                    <a:pt x="2401" y="103"/>
                  </a:cubicBezTo>
                  <a:cubicBezTo>
                    <a:pt x="2378" y="103"/>
                    <a:pt x="2378" y="103"/>
                    <a:pt x="2378" y="103"/>
                  </a:cubicBezTo>
                  <a:cubicBezTo>
                    <a:pt x="2422" y="352"/>
                    <a:pt x="2422" y="352"/>
                    <a:pt x="2422" y="352"/>
                  </a:cubicBezTo>
                  <a:cubicBezTo>
                    <a:pt x="2443" y="352"/>
                    <a:pt x="2443" y="352"/>
                    <a:pt x="2443" y="352"/>
                  </a:cubicBezTo>
                  <a:cubicBezTo>
                    <a:pt x="2582" y="103"/>
                    <a:pt x="2582" y="103"/>
                    <a:pt x="2582" y="103"/>
                  </a:cubicBezTo>
                  <a:lnTo>
                    <a:pt x="2557" y="103"/>
                  </a:lnTo>
                  <a:close/>
                  <a:moveTo>
                    <a:pt x="2805" y="105"/>
                  </a:moveTo>
                  <a:cubicBezTo>
                    <a:pt x="2790" y="101"/>
                    <a:pt x="2767" y="98"/>
                    <a:pt x="2747" y="98"/>
                  </a:cubicBezTo>
                  <a:cubicBezTo>
                    <a:pt x="2647" y="98"/>
                    <a:pt x="2579" y="190"/>
                    <a:pt x="2579" y="279"/>
                  </a:cubicBezTo>
                  <a:cubicBezTo>
                    <a:pt x="2579" y="323"/>
                    <a:pt x="2604" y="358"/>
                    <a:pt x="2648" y="358"/>
                  </a:cubicBezTo>
                  <a:cubicBezTo>
                    <a:pt x="2687" y="358"/>
                    <a:pt x="2723" y="337"/>
                    <a:pt x="2752" y="278"/>
                  </a:cubicBezTo>
                  <a:cubicBezTo>
                    <a:pt x="2753" y="278"/>
                    <a:pt x="2753" y="278"/>
                    <a:pt x="2753" y="278"/>
                  </a:cubicBezTo>
                  <a:cubicBezTo>
                    <a:pt x="2749" y="309"/>
                    <a:pt x="2745" y="337"/>
                    <a:pt x="2747" y="352"/>
                  </a:cubicBezTo>
                  <a:cubicBezTo>
                    <a:pt x="2769" y="352"/>
                    <a:pt x="2769" y="352"/>
                    <a:pt x="2769" y="352"/>
                  </a:cubicBezTo>
                  <a:cubicBezTo>
                    <a:pt x="2767" y="327"/>
                    <a:pt x="2770" y="285"/>
                    <a:pt x="2780" y="235"/>
                  </a:cubicBezTo>
                  <a:lnTo>
                    <a:pt x="2805" y="105"/>
                  </a:lnTo>
                  <a:close/>
                  <a:moveTo>
                    <a:pt x="2762" y="209"/>
                  </a:moveTo>
                  <a:cubicBezTo>
                    <a:pt x="2749" y="278"/>
                    <a:pt x="2698" y="338"/>
                    <a:pt x="2653" y="338"/>
                  </a:cubicBezTo>
                  <a:cubicBezTo>
                    <a:pt x="2612" y="338"/>
                    <a:pt x="2602" y="304"/>
                    <a:pt x="2603" y="275"/>
                  </a:cubicBezTo>
                  <a:cubicBezTo>
                    <a:pt x="2603" y="191"/>
                    <a:pt x="2667" y="118"/>
                    <a:pt x="2742" y="118"/>
                  </a:cubicBezTo>
                  <a:cubicBezTo>
                    <a:pt x="2761" y="118"/>
                    <a:pt x="2772" y="120"/>
                    <a:pt x="2778" y="122"/>
                  </a:cubicBezTo>
                  <a:lnTo>
                    <a:pt x="2762" y="209"/>
                  </a:lnTo>
                  <a:close/>
                </a:path>
              </a:pathLst>
            </a:custGeom>
            <a:solidFill>
              <a:srgbClr val="75767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  <p:sp>
          <p:nvSpPr>
            <p:cNvPr id="16" name="Freeform 13"/>
            <p:cNvSpPr>
              <a:spLocks noEditPoints="1"/>
            </p:cNvSpPr>
            <p:nvPr/>
          </p:nvSpPr>
          <p:spPr bwMode="auto">
            <a:xfrm>
              <a:off x="10179368" y="4369041"/>
              <a:ext cx="1592591" cy="689832"/>
            </a:xfrm>
            <a:custGeom>
              <a:avLst/>
              <a:gdLst>
                <a:gd name="T0" fmla="*/ 800 w 4873"/>
                <a:gd name="T1" fmla="*/ 618 h 2108"/>
                <a:gd name="T2" fmla="*/ 770 w 4873"/>
                <a:gd name="T3" fmla="*/ 683 h 2108"/>
                <a:gd name="T4" fmla="*/ 770 w 4873"/>
                <a:gd name="T5" fmla="*/ 1371 h 2108"/>
                <a:gd name="T6" fmla="*/ 462 w 4873"/>
                <a:gd name="T7" fmla="*/ 1103 h 2108"/>
                <a:gd name="T8" fmla="*/ 424 w 4873"/>
                <a:gd name="T9" fmla="*/ 1103 h 2108"/>
                <a:gd name="T10" fmla="*/ 10 w 4873"/>
                <a:gd name="T11" fmla="*/ 1463 h 2108"/>
                <a:gd name="T12" fmla="*/ 0 w 4873"/>
                <a:gd name="T13" fmla="*/ 1484 h 2108"/>
                <a:gd name="T14" fmla="*/ 0 w 4873"/>
                <a:gd name="T15" fmla="*/ 2079 h 2108"/>
                <a:gd name="T16" fmla="*/ 29 w 4873"/>
                <a:gd name="T17" fmla="*/ 2108 h 2108"/>
                <a:gd name="T18" fmla="*/ 57 w 4873"/>
                <a:gd name="T19" fmla="*/ 2079 h 2108"/>
                <a:gd name="T20" fmla="*/ 57 w 4873"/>
                <a:gd name="T21" fmla="*/ 1498 h 2108"/>
                <a:gd name="T22" fmla="*/ 443 w 4873"/>
                <a:gd name="T23" fmla="*/ 1163 h 2108"/>
                <a:gd name="T24" fmla="*/ 770 w 4873"/>
                <a:gd name="T25" fmla="*/ 1447 h 2108"/>
                <a:gd name="T26" fmla="*/ 770 w 4873"/>
                <a:gd name="T27" fmla="*/ 1851 h 2108"/>
                <a:gd name="T28" fmla="*/ 828 w 4873"/>
                <a:gd name="T29" fmla="*/ 1932 h 2108"/>
                <a:gd name="T30" fmla="*/ 828 w 4873"/>
                <a:gd name="T31" fmla="*/ 1932 h 2108"/>
                <a:gd name="T32" fmla="*/ 885 w 4873"/>
                <a:gd name="T33" fmla="*/ 1932 h 2108"/>
                <a:gd name="T34" fmla="*/ 885 w 4873"/>
                <a:gd name="T35" fmla="*/ 1932 h 2108"/>
                <a:gd name="T36" fmla="*/ 943 w 4873"/>
                <a:gd name="T37" fmla="*/ 1851 h 2108"/>
                <a:gd name="T38" fmla="*/ 943 w 4873"/>
                <a:gd name="T39" fmla="*/ 722 h 2108"/>
                <a:gd name="T40" fmla="*/ 1489 w 4873"/>
                <a:gd name="T41" fmla="*/ 248 h 2108"/>
                <a:gd name="T42" fmla="*/ 1489 w 4873"/>
                <a:gd name="T43" fmla="*/ 22 h 2108"/>
                <a:gd name="T44" fmla="*/ 1477 w 4873"/>
                <a:gd name="T45" fmla="*/ 29 h 2108"/>
                <a:gd name="T46" fmla="*/ 800 w 4873"/>
                <a:gd name="T47" fmla="*/ 618 h 2108"/>
                <a:gd name="T48" fmla="*/ 4863 w 4873"/>
                <a:gd name="T49" fmla="*/ 1463 h 2108"/>
                <a:gd name="T50" fmla="*/ 4449 w 4873"/>
                <a:gd name="T51" fmla="*/ 1103 h 2108"/>
                <a:gd name="T52" fmla="*/ 4411 w 4873"/>
                <a:gd name="T53" fmla="*/ 1103 h 2108"/>
                <a:gd name="T54" fmla="*/ 4103 w 4873"/>
                <a:gd name="T55" fmla="*/ 1371 h 2108"/>
                <a:gd name="T56" fmla="*/ 4103 w 4873"/>
                <a:gd name="T57" fmla="*/ 683 h 2108"/>
                <a:gd name="T58" fmla="*/ 4073 w 4873"/>
                <a:gd name="T59" fmla="*/ 618 h 2108"/>
                <a:gd name="T60" fmla="*/ 3396 w 4873"/>
                <a:gd name="T61" fmla="*/ 29 h 2108"/>
                <a:gd name="T62" fmla="*/ 3282 w 4873"/>
                <a:gd name="T63" fmla="*/ 29 h 2108"/>
                <a:gd name="T64" fmla="*/ 2934 w 4873"/>
                <a:gd name="T65" fmla="*/ 332 h 2108"/>
                <a:gd name="T66" fmla="*/ 2934 w 4873"/>
                <a:gd name="T67" fmla="*/ 561 h 2108"/>
                <a:gd name="T68" fmla="*/ 3339 w 4873"/>
                <a:gd name="T69" fmla="*/ 208 h 2108"/>
                <a:gd name="T70" fmla="*/ 3930 w 4873"/>
                <a:gd name="T71" fmla="*/ 722 h 2108"/>
                <a:gd name="T72" fmla="*/ 3930 w 4873"/>
                <a:gd name="T73" fmla="*/ 1850 h 2108"/>
                <a:gd name="T74" fmla="*/ 3987 w 4873"/>
                <a:gd name="T75" fmla="*/ 1931 h 2108"/>
                <a:gd name="T76" fmla="*/ 3987 w 4873"/>
                <a:gd name="T77" fmla="*/ 1932 h 2108"/>
                <a:gd name="T78" fmla="*/ 4045 w 4873"/>
                <a:gd name="T79" fmla="*/ 1932 h 2108"/>
                <a:gd name="T80" fmla="*/ 4045 w 4873"/>
                <a:gd name="T81" fmla="*/ 1931 h 2108"/>
                <a:gd name="T82" fmla="*/ 4103 w 4873"/>
                <a:gd name="T83" fmla="*/ 1850 h 2108"/>
                <a:gd name="T84" fmla="*/ 4103 w 4873"/>
                <a:gd name="T85" fmla="*/ 1447 h 2108"/>
                <a:gd name="T86" fmla="*/ 4430 w 4873"/>
                <a:gd name="T87" fmla="*/ 1163 h 2108"/>
                <a:gd name="T88" fmla="*/ 4815 w 4873"/>
                <a:gd name="T89" fmla="*/ 1498 h 2108"/>
                <a:gd name="T90" fmla="*/ 4815 w 4873"/>
                <a:gd name="T91" fmla="*/ 2079 h 2108"/>
                <a:gd name="T92" fmla="*/ 4844 w 4873"/>
                <a:gd name="T93" fmla="*/ 2108 h 2108"/>
                <a:gd name="T94" fmla="*/ 4873 w 4873"/>
                <a:gd name="T95" fmla="*/ 2079 h 2108"/>
                <a:gd name="T96" fmla="*/ 4873 w 4873"/>
                <a:gd name="T97" fmla="*/ 1484 h 2108"/>
                <a:gd name="T98" fmla="*/ 4863 w 4873"/>
                <a:gd name="T99" fmla="*/ 1463 h 210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4873" h="2108">
                  <a:moveTo>
                    <a:pt x="800" y="618"/>
                  </a:moveTo>
                  <a:cubicBezTo>
                    <a:pt x="781" y="634"/>
                    <a:pt x="770" y="658"/>
                    <a:pt x="770" y="683"/>
                  </a:cubicBezTo>
                  <a:cubicBezTo>
                    <a:pt x="770" y="1371"/>
                    <a:pt x="770" y="1371"/>
                    <a:pt x="770" y="1371"/>
                  </a:cubicBezTo>
                  <a:cubicBezTo>
                    <a:pt x="462" y="1103"/>
                    <a:pt x="462" y="1103"/>
                    <a:pt x="462" y="1103"/>
                  </a:cubicBezTo>
                  <a:cubicBezTo>
                    <a:pt x="451" y="1093"/>
                    <a:pt x="435" y="1093"/>
                    <a:pt x="424" y="1103"/>
                  </a:cubicBezTo>
                  <a:cubicBezTo>
                    <a:pt x="10" y="1463"/>
                    <a:pt x="10" y="1463"/>
                    <a:pt x="10" y="1463"/>
                  </a:cubicBezTo>
                  <a:cubicBezTo>
                    <a:pt x="3" y="1468"/>
                    <a:pt x="0" y="1476"/>
                    <a:pt x="0" y="1484"/>
                  </a:cubicBezTo>
                  <a:cubicBezTo>
                    <a:pt x="0" y="2079"/>
                    <a:pt x="0" y="2079"/>
                    <a:pt x="0" y="2079"/>
                  </a:cubicBezTo>
                  <a:cubicBezTo>
                    <a:pt x="0" y="2095"/>
                    <a:pt x="13" y="2108"/>
                    <a:pt x="29" y="2108"/>
                  </a:cubicBezTo>
                  <a:cubicBezTo>
                    <a:pt x="45" y="2108"/>
                    <a:pt x="57" y="2095"/>
                    <a:pt x="57" y="2079"/>
                  </a:cubicBezTo>
                  <a:cubicBezTo>
                    <a:pt x="57" y="1498"/>
                    <a:pt x="57" y="1498"/>
                    <a:pt x="57" y="1498"/>
                  </a:cubicBezTo>
                  <a:cubicBezTo>
                    <a:pt x="443" y="1163"/>
                    <a:pt x="443" y="1163"/>
                    <a:pt x="443" y="1163"/>
                  </a:cubicBezTo>
                  <a:cubicBezTo>
                    <a:pt x="770" y="1447"/>
                    <a:pt x="770" y="1447"/>
                    <a:pt x="770" y="1447"/>
                  </a:cubicBezTo>
                  <a:cubicBezTo>
                    <a:pt x="770" y="1851"/>
                    <a:pt x="770" y="1851"/>
                    <a:pt x="770" y="1851"/>
                  </a:cubicBezTo>
                  <a:cubicBezTo>
                    <a:pt x="770" y="1888"/>
                    <a:pt x="794" y="1920"/>
                    <a:pt x="828" y="1932"/>
                  </a:cubicBezTo>
                  <a:cubicBezTo>
                    <a:pt x="828" y="1932"/>
                    <a:pt x="828" y="1932"/>
                    <a:pt x="828" y="1932"/>
                  </a:cubicBezTo>
                  <a:cubicBezTo>
                    <a:pt x="848" y="1932"/>
                    <a:pt x="867" y="1932"/>
                    <a:pt x="885" y="1932"/>
                  </a:cubicBezTo>
                  <a:cubicBezTo>
                    <a:pt x="885" y="1932"/>
                    <a:pt x="885" y="1932"/>
                    <a:pt x="885" y="1932"/>
                  </a:cubicBezTo>
                  <a:cubicBezTo>
                    <a:pt x="919" y="1920"/>
                    <a:pt x="943" y="1888"/>
                    <a:pt x="943" y="1851"/>
                  </a:cubicBezTo>
                  <a:cubicBezTo>
                    <a:pt x="943" y="722"/>
                    <a:pt x="943" y="722"/>
                    <a:pt x="943" y="722"/>
                  </a:cubicBezTo>
                  <a:cubicBezTo>
                    <a:pt x="1489" y="248"/>
                    <a:pt x="1489" y="248"/>
                    <a:pt x="1489" y="248"/>
                  </a:cubicBezTo>
                  <a:cubicBezTo>
                    <a:pt x="1489" y="22"/>
                    <a:pt x="1489" y="22"/>
                    <a:pt x="1489" y="22"/>
                  </a:cubicBezTo>
                  <a:cubicBezTo>
                    <a:pt x="1485" y="24"/>
                    <a:pt x="1481" y="26"/>
                    <a:pt x="1477" y="29"/>
                  </a:cubicBezTo>
                  <a:lnTo>
                    <a:pt x="800" y="618"/>
                  </a:lnTo>
                  <a:close/>
                  <a:moveTo>
                    <a:pt x="4863" y="1463"/>
                  </a:moveTo>
                  <a:cubicBezTo>
                    <a:pt x="4449" y="1103"/>
                    <a:pt x="4449" y="1103"/>
                    <a:pt x="4449" y="1103"/>
                  </a:cubicBezTo>
                  <a:cubicBezTo>
                    <a:pt x="4438" y="1093"/>
                    <a:pt x="4422" y="1093"/>
                    <a:pt x="4411" y="1103"/>
                  </a:cubicBezTo>
                  <a:cubicBezTo>
                    <a:pt x="4103" y="1371"/>
                    <a:pt x="4103" y="1371"/>
                    <a:pt x="4103" y="1371"/>
                  </a:cubicBezTo>
                  <a:cubicBezTo>
                    <a:pt x="4103" y="683"/>
                    <a:pt x="4103" y="683"/>
                    <a:pt x="4103" y="683"/>
                  </a:cubicBezTo>
                  <a:cubicBezTo>
                    <a:pt x="4103" y="658"/>
                    <a:pt x="4092" y="634"/>
                    <a:pt x="4073" y="618"/>
                  </a:cubicBezTo>
                  <a:cubicBezTo>
                    <a:pt x="3396" y="29"/>
                    <a:pt x="3396" y="29"/>
                    <a:pt x="3396" y="29"/>
                  </a:cubicBezTo>
                  <a:cubicBezTo>
                    <a:pt x="3363" y="0"/>
                    <a:pt x="3315" y="0"/>
                    <a:pt x="3282" y="29"/>
                  </a:cubicBezTo>
                  <a:cubicBezTo>
                    <a:pt x="2934" y="332"/>
                    <a:pt x="2934" y="332"/>
                    <a:pt x="2934" y="332"/>
                  </a:cubicBezTo>
                  <a:cubicBezTo>
                    <a:pt x="2934" y="561"/>
                    <a:pt x="2934" y="561"/>
                    <a:pt x="2934" y="561"/>
                  </a:cubicBezTo>
                  <a:cubicBezTo>
                    <a:pt x="3339" y="208"/>
                    <a:pt x="3339" y="208"/>
                    <a:pt x="3339" y="208"/>
                  </a:cubicBezTo>
                  <a:cubicBezTo>
                    <a:pt x="3930" y="722"/>
                    <a:pt x="3930" y="722"/>
                    <a:pt x="3930" y="722"/>
                  </a:cubicBezTo>
                  <a:cubicBezTo>
                    <a:pt x="3930" y="1850"/>
                    <a:pt x="3930" y="1850"/>
                    <a:pt x="3930" y="1850"/>
                  </a:cubicBezTo>
                  <a:cubicBezTo>
                    <a:pt x="3930" y="1888"/>
                    <a:pt x="3954" y="1920"/>
                    <a:pt x="3987" y="1931"/>
                  </a:cubicBezTo>
                  <a:cubicBezTo>
                    <a:pt x="3987" y="1932"/>
                    <a:pt x="3987" y="1932"/>
                    <a:pt x="3987" y="1932"/>
                  </a:cubicBezTo>
                  <a:cubicBezTo>
                    <a:pt x="4008" y="1932"/>
                    <a:pt x="4030" y="1932"/>
                    <a:pt x="4045" y="1932"/>
                  </a:cubicBezTo>
                  <a:cubicBezTo>
                    <a:pt x="4045" y="1931"/>
                    <a:pt x="4045" y="1931"/>
                    <a:pt x="4045" y="1931"/>
                  </a:cubicBezTo>
                  <a:cubicBezTo>
                    <a:pt x="4079" y="1920"/>
                    <a:pt x="4103" y="1888"/>
                    <a:pt x="4103" y="1850"/>
                  </a:cubicBezTo>
                  <a:cubicBezTo>
                    <a:pt x="4103" y="1447"/>
                    <a:pt x="4103" y="1447"/>
                    <a:pt x="4103" y="1447"/>
                  </a:cubicBezTo>
                  <a:cubicBezTo>
                    <a:pt x="4430" y="1163"/>
                    <a:pt x="4430" y="1163"/>
                    <a:pt x="4430" y="1163"/>
                  </a:cubicBezTo>
                  <a:cubicBezTo>
                    <a:pt x="4815" y="1498"/>
                    <a:pt x="4815" y="1498"/>
                    <a:pt x="4815" y="1498"/>
                  </a:cubicBezTo>
                  <a:cubicBezTo>
                    <a:pt x="4815" y="2079"/>
                    <a:pt x="4815" y="2079"/>
                    <a:pt x="4815" y="2079"/>
                  </a:cubicBezTo>
                  <a:cubicBezTo>
                    <a:pt x="4815" y="2095"/>
                    <a:pt x="4828" y="2108"/>
                    <a:pt x="4844" y="2108"/>
                  </a:cubicBezTo>
                  <a:cubicBezTo>
                    <a:pt x="4860" y="2108"/>
                    <a:pt x="4873" y="2095"/>
                    <a:pt x="4873" y="2079"/>
                  </a:cubicBezTo>
                  <a:cubicBezTo>
                    <a:pt x="4873" y="1484"/>
                    <a:pt x="4873" y="1484"/>
                    <a:pt x="4873" y="1484"/>
                  </a:cubicBezTo>
                  <a:cubicBezTo>
                    <a:pt x="4873" y="1476"/>
                    <a:pt x="4869" y="1468"/>
                    <a:pt x="4863" y="1463"/>
                  </a:cubicBezTo>
                  <a:close/>
                </a:path>
              </a:pathLst>
            </a:custGeom>
            <a:solidFill>
              <a:srgbClr val="888A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latin typeface="Arial" charset="0"/>
                <a:cs typeface="Arial" charset="0"/>
              </a:endParaRPr>
            </a:p>
          </p:txBody>
        </p:sp>
      </p:grpSp>
      <p:pic>
        <p:nvPicPr>
          <p:cNvPr id="17" name="Picture 2" descr="http://3.bp.blogspot.com/-UzCrsGa8vBg/T7xsNWLBVGI/AAAAAAAAFDc/n8H-h5Nt8fI/s320/irib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80"/>
          <a:stretch>
            <a:fillRect/>
          </a:stretch>
        </p:blipFill>
        <p:spPr bwMode="auto">
          <a:xfrm>
            <a:off x="214313" y="714375"/>
            <a:ext cx="1146175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993083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49289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8" name="Freeform 13"/>
          <p:cNvSpPr>
            <a:spLocks/>
          </p:cNvSpPr>
          <p:nvPr userDrawn="1"/>
        </p:nvSpPr>
        <p:spPr bwMode="auto">
          <a:xfrm flipH="1">
            <a:off x="0" y="2038350"/>
            <a:ext cx="9144000" cy="1989138"/>
          </a:xfrm>
          <a:custGeom>
            <a:avLst/>
            <a:gdLst>
              <a:gd name="T0" fmla="*/ 5797 w 5797"/>
              <a:gd name="T1" fmla="*/ 1216 h 1216"/>
              <a:gd name="T2" fmla="*/ 5797 w 5797"/>
              <a:gd name="T3" fmla="*/ 255 h 1216"/>
              <a:gd name="T4" fmla="*/ 4522 w 5797"/>
              <a:gd name="T5" fmla="*/ 48 h 1216"/>
              <a:gd name="T6" fmla="*/ 1505 w 5797"/>
              <a:gd name="T7" fmla="*/ 959 h 1216"/>
              <a:gd name="T8" fmla="*/ 0 w 5797"/>
              <a:gd name="T9" fmla="*/ 414 h 1216"/>
              <a:gd name="T10" fmla="*/ 0 w 5797"/>
              <a:gd name="T11" fmla="*/ 1216 h 1216"/>
              <a:gd name="T12" fmla="*/ 5797 w 5797"/>
              <a:gd name="T13" fmla="*/ 1216 h 12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97" h="1216">
                <a:moveTo>
                  <a:pt x="5797" y="1216"/>
                </a:moveTo>
                <a:cubicBezTo>
                  <a:pt x="5797" y="255"/>
                  <a:pt x="5797" y="255"/>
                  <a:pt x="5797" y="255"/>
                </a:cubicBezTo>
                <a:cubicBezTo>
                  <a:pt x="5736" y="220"/>
                  <a:pt x="5315" y="0"/>
                  <a:pt x="4522" y="48"/>
                </a:cubicBezTo>
                <a:cubicBezTo>
                  <a:pt x="3581" y="105"/>
                  <a:pt x="2625" y="959"/>
                  <a:pt x="1505" y="959"/>
                </a:cubicBezTo>
                <a:cubicBezTo>
                  <a:pt x="558" y="959"/>
                  <a:pt x="22" y="422"/>
                  <a:pt x="0" y="414"/>
                </a:cubicBezTo>
                <a:cubicBezTo>
                  <a:pt x="0" y="1216"/>
                  <a:pt x="0" y="1216"/>
                  <a:pt x="0" y="1216"/>
                </a:cubicBezTo>
                <a:lnTo>
                  <a:pt x="5797" y="1216"/>
                </a:lnTo>
                <a:close/>
              </a:path>
            </a:pathLst>
          </a:custGeom>
          <a:solidFill>
            <a:srgbClr val="80828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9" name="Freeform 14"/>
          <p:cNvSpPr>
            <a:spLocks/>
          </p:cNvSpPr>
          <p:nvPr userDrawn="1"/>
        </p:nvSpPr>
        <p:spPr bwMode="auto">
          <a:xfrm flipH="1">
            <a:off x="0" y="2565400"/>
            <a:ext cx="9144000" cy="4292600"/>
          </a:xfrm>
          <a:custGeom>
            <a:avLst/>
            <a:gdLst>
              <a:gd name="connsiteX0" fmla="*/ 0 w 10000"/>
              <a:gd name="connsiteY0" fmla="*/ 5425 h 13634"/>
              <a:gd name="connsiteX1" fmla="*/ 0 w 10000"/>
              <a:gd name="connsiteY1" fmla="*/ 10000 h 13634"/>
              <a:gd name="connsiteX2" fmla="*/ 10000 w 10000"/>
              <a:gd name="connsiteY2" fmla="*/ 13634 h 13634"/>
              <a:gd name="connsiteX3" fmla="*/ 10000 w 10000"/>
              <a:gd name="connsiteY3" fmla="*/ 2841 h 13634"/>
              <a:gd name="connsiteX4" fmla="*/ 8135 w 10000"/>
              <a:gd name="connsiteY4" fmla="*/ 0 h 13634"/>
              <a:gd name="connsiteX5" fmla="*/ 5135 w 10000"/>
              <a:gd name="connsiteY5" fmla="*/ 3960 h 13634"/>
              <a:gd name="connsiteX6" fmla="*/ 2612 w 10000"/>
              <a:gd name="connsiteY6" fmla="*/ 7841 h 13634"/>
              <a:gd name="connsiteX7" fmla="*/ 0 w 10000"/>
              <a:gd name="connsiteY7" fmla="*/ 5425 h 13634"/>
              <a:gd name="connsiteX0" fmla="*/ 0 w 10000"/>
              <a:gd name="connsiteY0" fmla="*/ 5425 h 13634"/>
              <a:gd name="connsiteX1" fmla="*/ 0 w 10000"/>
              <a:gd name="connsiteY1" fmla="*/ 13634 h 13634"/>
              <a:gd name="connsiteX2" fmla="*/ 10000 w 10000"/>
              <a:gd name="connsiteY2" fmla="*/ 13634 h 13634"/>
              <a:gd name="connsiteX3" fmla="*/ 10000 w 10000"/>
              <a:gd name="connsiteY3" fmla="*/ 2841 h 13634"/>
              <a:gd name="connsiteX4" fmla="*/ 8135 w 10000"/>
              <a:gd name="connsiteY4" fmla="*/ 0 h 13634"/>
              <a:gd name="connsiteX5" fmla="*/ 5135 w 10000"/>
              <a:gd name="connsiteY5" fmla="*/ 3960 h 13634"/>
              <a:gd name="connsiteX6" fmla="*/ 2612 w 10000"/>
              <a:gd name="connsiteY6" fmla="*/ 7841 h 13634"/>
              <a:gd name="connsiteX7" fmla="*/ 0 w 10000"/>
              <a:gd name="connsiteY7" fmla="*/ 5425 h 13634"/>
              <a:gd name="connsiteX0" fmla="*/ 0 w 10000"/>
              <a:gd name="connsiteY0" fmla="*/ 5425 h 29354"/>
              <a:gd name="connsiteX1" fmla="*/ 0 w 10000"/>
              <a:gd name="connsiteY1" fmla="*/ 29354 h 29354"/>
              <a:gd name="connsiteX2" fmla="*/ 10000 w 10000"/>
              <a:gd name="connsiteY2" fmla="*/ 13634 h 29354"/>
              <a:gd name="connsiteX3" fmla="*/ 10000 w 10000"/>
              <a:gd name="connsiteY3" fmla="*/ 2841 h 29354"/>
              <a:gd name="connsiteX4" fmla="*/ 8135 w 10000"/>
              <a:gd name="connsiteY4" fmla="*/ 0 h 29354"/>
              <a:gd name="connsiteX5" fmla="*/ 5135 w 10000"/>
              <a:gd name="connsiteY5" fmla="*/ 3960 h 29354"/>
              <a:gd name="connsiteX6" fmla="*/ 2612 w 10000"/>
              <a:gd name="connsiteY6" fmla="*/ 7841 h 29354"/>
              <a:gd name="connsiteX7" fmla="*/ 0 w 10000"/>
              <a:gd name="connsiteY7" fmla="*/ 5425 h 29354"/>
              <a:gd name="connsiteX0" fmla="*/ 0 w 10000"/>
              <a:gd name="connsiteY0" fmla="*/ 5425 h 29354"/>
              <a:gd name="connsiteX1" fmla="*/ 0 w 10000"/>
              <a:gd name="connsiteY1" fmla="*/ 29354 h 29354"/>
              <a:gd name="connsiteX2" fmla="*/ 10000 w 10000"/>
              <a:gd name="connsiteY2" fmla="*/ 29354 h 29354"/>
              <a:gd name="connsiteX3" fmla="*/ 10000 w 10000"/>
              <a:gd name="connsiteY3" fmla="*/ 2841 h 29354"/>
              <a:gd name="connsiteX4" fmla="*/ 8135 w 10000"/>
              <a:gd name="connsiteY4" fmla="*/ 0 h 29354"/>
              <a:gd name="connsiteX5" fmla="*/ 5135 w 10000"/>
              <a:gd name="connsiteY5" fmla="*/ 3960 h 29354"/>
              <a:gd name="connsiteX6" fmla="*/ 2612 w 10000"/>
              <a:gd name="connsiteY6" fmla="*/ 7841 h 29354"/>
              <a:gd name="connsiteX7" fmla="*/ 0 w 10000"/>
              <a:gd name="connsiteY7" fmla="*/ 5425 h 29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00" h="29354">
                <a:moveTo>
                  <a:pt x="0" y="5425"/>
                </a:moveTo>
                <a:lnTo>
                  <a:pt x="0" y="29354"/>
                </a:lnTo>
                <a:lnTo>
                  <a:pt x="10000" y="29354"/>
                </a:lnTo>
                <a:lnTo>
                  <a:pt x="10000" y="2841"/>
                </a:lnTo>
                <a:cubicBezTo>
                  <a:pt x="9679" y="1409"/>
                  <a:pt x="8598" y="0"/>
                  <a:pt x="8135" y="0"/>
                </a:cubicBezTo>
                <a:cubicBezTo>
                  <a:pt x="7143" y="0"/>
                  <a:pt x="6181" y="1186"/>
                  <a:pt x="5135" y="3960"/>
                </a:cubicBezTo>
                <a:cubicBezTo>
                  <a:pt x="4844" y="4732"/>
                  <a:pt x="3595" y="7159"/>
                  <a:pt x="2612" y="7841"/>
                </a:cubicBezTo>
                <a:cubicBezTo>
                  <a:pt x="1661" y="8501"/>
                  <a:pt x="735" y="7438"/>
                  <a:pt x="0" y="5425"/>
                </a:cubicBezTo>
                <a:close/>
              </a:path>
            </a:pathLst>
          </a:custGeom>
          <a:gradFill>
            <a:gsLst>
              <a:gs pos="0">
                <a:srgbClr val="CC0000"/>
              </a:gs>
              <a:gs pos="100000">
                <a:srgbClr val="990000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blurRad="279400" dir="5400000" algn="t" rotWithShape="0">
              <a:prstClr val="black">
                <a:alpha val="92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+mn-lt"/>
              <a:cs typeface="+mn-cs"/>
            </a:endParaRPr>
          </a:p>
        </p:txBody>
      </p:sp>
      <p:grpSp>
        <p:nvGrpSpPr>
          <p:cNvPr id="20" name="Grupo 25"/>
          <p:cNvGrpSpPr>
            <a:grpSpLocks/>
          </p:cNvGrpSpPr>
          <p:nvPr userDrawn="1"/>
        </p:nvGrpSpPr>
        <p:grpSpPr bwMode="auto">
          <a:xfrm>
            <a:off x="0" y="5084763"/>
            <a:ext cx="9144000" cy="1773237"/>
            <a:chOff x="-6294438" y="1074738"/>
            <a:chExt cx="21737638" cy="4559300"/>
          </a:xfrm>
        </p:grpSpPr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-6294438" y="1074738"/>
              <a:ext cx="21737638" cy="4559300"/>
            </a:xfrm>
            <a:custGeom>
              <a:avLst/>
              <a:gdLst>
                <a:gd name="T0" fmla="*/ 5797 w 5797"/>
                <a:gd name="T1" fmla="*/ 1216 h 1216"/>
                <a:gd name="T2" fmla="*/ 5797 w 5797"/>
                <a:gd name="T3" fmla="*/ 255 h 1216"/>
                <a:gd name="T4" fmla="*/ 4522 w 5797"/>
                <a:gd name="T5" fmla="*/ 48 h 1216"/>
                <a:gd name="T6" fmla="*/ 1505 w 5797"/>
                <a:gd name="T7" fmla="*/ 959 h 1216"/>
                <a:gd name="T8" fmla="*/ 0 w 5797"/>
                <a:gd name="T9" fmla="*/ 414 h 1216"/>
                <a:gd name="T10" fmla="*/ 0 w 5797"/>
                <a:gd name="T11" fmla="*/ 1216 h 1216"/>
                <a:gd name="T12" fmla="*/ 5797 w 5797"/>
                <a:gd name="T13" fmla="*/ 1216 h 12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97" h="1216">
                  <a:moveTo>
                    <a:pt x="5797" y="1216"/>
                  </a:moveTo>
                  <a:cubicBezTo>
                    <a:pt x="5797" y="255"/>
                    <a:pt x="5797" y="255"/>
                    <a:pt x="5797" y="255"/>
                  </a:cubicBezTo>
                  <a:cubicBezTo>
                    <a:pt x="5736" y="220"/>
                    <a:pt x="5315" y="0"/>
                    <a:pt x="4522" y="48"/>
                  </a:cubicBezTo>
                  <a:cubicBezTo>
                    <a:pt x="3581" y="105"/>
                    <a:pt x="2625" y="959"/>
                    <a:pt x="1505" y="959"/>
                  </a:cubicBezTo>
                  <a:cubicBezTo>
                    <a:pt x="558" y="959"/>
                    <a:pt x="22" y="422"/>
                    <a:pt x="0" y="414"/>
                  </a:cubicBezTo>
                  <a:cubicBezTo>
                    <a:pt x="0" y="1216"/>
                    <a:pt x="0" y="1216"/>
                    <a:pt x="0" y="1216"/>
                  </a:cubicBezTo>
                  <a:lnTo>
                    <a:pt x="5797" y="1216"/>
                  </a:ln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-6294438" y="2001291"/>
              <a:ext cx="21737638" cy="3632747"/>
            </a:xfrm>
            <a:custGeom>
              <a:avLst/>
              <a:gdLst/>
              <a:ahLst/>
              <a:cxnLst>
                <a:cxn ang="0">
                  <a:pos x="0" y="485"/>
                </a:cxn>
                <a:cxn ang="0">
                  <a:pos x="0" y="894"/>
                </a:cxn>
                <a:cxn ang="0">
                  <a:pos x="5797" y="894"/>
                </a:cxn>
                <a:cxn ang="0">
                  <a:pos x="5797" y="254"/>
                </a:cxn>
                <a:cxn ang="0">
                  <a:pos x="4716" y="0"/>
                </a:cxn>
                <a:cxn ang="0">
                  <a:pos x="2977" y="354"/>
                </a:cxn>
                <a:cxn ang="0">
                  <a:pos x="1514" y="701"/>
                </a:cxn>
                <a:cxn ang="0">
                  <a:pos x="0" y="485"/>
                </a:cxn>
              </a:cxnLst>
              <a:rect l="0" t="0" r="r" b="b"/>
              <a:pathLst>
                <a:path w="5797" h="894">
                  <a:moveTo>
                    <a:pt x="0" y="485"/>
                  </a:moveTo>
                  <a:cubicBezTo>
                    <a:pt x="0" y="894"/>
                    <a:pt x="0" y="894"/>
                    <a:pt x="0" y="894"/>
                  </a:cubicBezTo>
                  <a:cubicBezTo>
                    <a:pt x="5797" y="894"/>
                    <a:pt x="5797" y="894"/>
                    <a:pt x="5797" y="894"/>
                  </a:cubicBezTo>
                  <a:cubicBezTo>
                    <a:pt x="5797" y="254"/>
                    <a:pt x="5797" y="254"/>
                    <a:pt x="5797" y="254"/>
                  </a:cubicBezTo>
                  <a:cubicBezTo>
                    <a:pt x="5611" y="126"/>
                    <a:pt x="4984" y="0"/>
                    <a:pt x="4716" y="0"/>
                  </a:cubicBezTo>
                  <a:cubicBezTo>
                    <a:pt x="4141" y="0"/>
                    <a:pt x="3583" y="106"/>
                    <a:pt x="2977" y="354"/>
                  </a:cubicBezTo>
                  <a:cubicBezTo>
                    <a:pt x="2808" y="423"/>
                    <a:pt x="2084" y="640"/>
                    <a:pt x="1514" y="701"/>
                  </a:cubicBezTo>
                  <a:cubicBezTo>
                    <a:pt x="963" y="760"/>
                    <a:pt x="426" y="665"/>
                    <a:pt x="0" y="485"/>
                  </a:cubicBezTo>
                  <a:close/>
                </a:path>
              </a:pathLst>
            </a:custGeom>
            <a:gradFill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>
              <a:outerShdw blurRad="279400" dir="5400000" algn="t" rotWithShape="0">
                <a:prstClr val="black">
                  <a:alpha val="92000"/>
                </a:prst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</p:grpSp>
      <p:grpSp>
        <p:nvGrpSpPr>
          <p:cNvPr id="23" name="Grupo 12"/>
          <p:cNvGrpSpPr>
            <a:grpSpLocks noChangeAspect="1"/>
          </p:cNvGrpSpPr>
          <p:nvPr userDrawn="1"/>
        </p:nvGrpSpPr>
        <p:grpSpPr bwMode="auto">
          <a:xfrm>
            <a:off x="5508625" y="549275"/>
            <a:ext cx="2852738" cy="2374900"/>
            <a:chOff x="9684568" y="3861048"/>
            <a:chExt cx="2592288" cy="2158971"/>
          </a:xfrm>
        </p:grpSpPr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10694363" y="3861048"/>
              <a:ext cx="683775" cy="1259881"/>
            </a:xfrm>
            <a:custGeom>
              <a:avLst/>
              <a:gdLst>
                <a:gd name="T0" fmla="*/ 0 w 2091"/>
                <a:gd name="T1" fmla="*/ 2106 h 3852"/>
                <a:gd name="T2" fmla="*/ 371 w 2091"/>
                <a:gd name="T3" fmla="*/ 1737 h 3852"/>
                <a:gd name="T4" fmla="*/ 371 w 2091"/>
                <a:gd name="T5" fmla="*/ 3658 h 3852"/>
                <a:gd name="T6" fmla="*/ 845 w 2091"/>
                <a:gd name="T7" fmla="*/ 3852 h 3852"/>
                <a:gd name="T8" fmla="*/ 1273 w 2091"/>
                <a:gd name="T9" fmla="*/ 3658 h 3852"/>
                <a:gd name="T10" fmla="*/ 1273 w 2091"/>
                <a:gd name="T11" fmla="*/ 0 h 3852"/>
                <a:gd name="T12" fmla="*/ 0 w 2091"/>
                <a:gd name="T13" fmla="*/ 1107 h 3852"/>
                <a:gd name="T14" fmla="*/ 0 w 2091"/>
                <a:gd name="T15" fmla="*/ 2106 h 3852"/>
                <a:gd name="T16" fmla="*/ 1772 w 2091"/>
                <a:gd name="T17" fmla="*/ 553 h 3852"/>
                <a:gd name="T18" fmla="*/ 1452 w 2091"/>
                <a:gd name="T19" fmla="*/ 872 h 3852"/>
                <a:gd name="T20" fmla="*/ 1772 w 2091"/>
                <a:gd name="T21" fmla="*/ 1192 h 3852"/>
                <a:gd name="T22" fmla="*/ 2091 w 2091"/>
                <a:gd name="T23" fmla="*/ 872 h 3852"/>
                <a:gd name="T24" fmla="*/ 1772 w 2091"/>
                <a:gd name="T25" fmla="*/ 553 h 38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91" h="3852">
                  <a:moveTo>
                    <a:pt x="0" y="2106"/>
                  </a:moveTo>
                  <a:cubicBezTo>
                    <a:pt x="371" y="1737"/>
                    <a:pt x="371" y="1737"/>
                    <a:pt x="371" y="1737"/>
                  </a:cubicBezTo>
                  <a:cubicBezTo>
                    <a:pt x="371" y="3658"/>
                    <a:pt x="371" y="3658"/>
                    <a:pt x="371" y="3658"/>
                  </a:cubicBezTo>
                  <a:cubicBezTo>
                    <a:pt x="371" y="3658"/>
                    <a:pt x="726" y="3735"/>
                    <a:pt x="845" y="3852"/>
                  </a:cubicBezTo>
                  <a:cubicBezTo>
                    <a:pt x="945" y="3735"/>
                    <a:pt x="1273" y="3658"/>
                    <a:pt x="1273" y="3658"/>
                  </a:cubicBezTo>
                  <a:cubicBezTo>
                    <a:pt x="1273" y="0"/>
                    <a:pt x="1273" y="0"/>
                    <a:pt x="1273" y="0"/>
                  </a:cubicBezTo>
                  <a:cubicBezTo>
                    <a:pt x="0" y="1107"/>
                    <a:pt x="0" y="1107"/>
                    <a:pt x="0" y="1107"/>
                  </a:cubicBezTo>
                  <a:lnTo>
                    <a:pt x="0" y="2106"/>
                  </a:lnTo>
                  <a:close/>
                  <a:moveTo>
                    <a:pt x="1772" y="553"/>
                  </a:moveTo>
                  <a:cubicBezTo>
                    <a:pt x="1595" y="553"/>
                    <a:pt x="1452" y="696"/>
                    <a:pt x="1452" y="872"/>
                  </a:cubicBezTo>
                  <a:cubicBezTo>
                    <a:pt x="1452" y="1049"/>
                    <a:pt x="1595" y="1192"/>
                    <a:pt x="1772" y="1192"/>
                  </a:cubicBezTo>
                  <a:cubicBezTo>
                    <a:pt x="1948" y="1192"/>
                    <a:pt x="2091" y="1049"/>
                    <a:pt x="2091" y="872"/>
                  </a:cubicBezTo>
                  <a:cubicBezTo>
                    <a:pt x="2091" y="696"/>
                    <a:pt x="1948" y="553"/>
                    <a:pt x="1772" y="553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8"/>
            <p:cNvSpPr>
              <a:spLocks/>
            </p:cNvSpPr>
            <p:nvPr userDrawn="1"/>
          </p:nvSpPr>
          <p:spPr bwMode="auto">
            <a:xfrm>
              <a:off x="9811514" y="5019908"/>
              <a:ext cx="2328298" cy="155862"/>
            </a:xfrm>
            <a:custGeom>
              <a:avLst/>
              <a:gdLst>
                <a:gd name="T0" fmla="*/ 7092 w 7120"/>
                <a:gd name="T1" fmla="*/ 161 h 474"/>
                <a:gd name="T2" fmla="*/ 7041 w 7120"/>
                <a:gd name="T3" fmla="*/ 109 h 474"/>
                <a:gd name="T4" fmla="*/ 6931 w 7120"/>
                <a:gd name="T5" fmla="*/ 136 h 474"/>
                <a:gd name="T6" fmla="*/ 6570 w 7120"/>
                <a:gd name="T7" fmla="*/ 240 h 474"/>
                <a:gd name="T8" fmla="*/ 6136 w 7120"/>
                <a:gd name="T9" fmla="*/ 246 h 474"/>
                <a:gd name="T10" fmla="*/ 5671 w 7120"/>
                <a:gd name="T11" fmla="*/ 169 h 474"/>
                <a:gd name="T12" fmla="*/ 5436 w 7120"/>
                <a:gd name="T13" fmla="*/ 109 h 474"/>
                <a:gd name="T14" fmla="*/ 5188 w 7120"/>
                <a:gd name="T15" fmla="*/ 53 h 474"/>
                <a:gd name="T16" fmla="*/ 4236 w 7120"/>
                <a:gd name="T17" fmla="*/ 121 h 474"/>
                <a:gd name="T18" fmla="*/ 3561 w 7120"/>
                <a:gd name="T19" fmla="*/ 474 h 474"/>
                <a:gd name="T20" fmla="*/ 2883 w 7120"/>
                <a:gd name="T21" fmla="*/ 125 h 474"/>
                <a:gd name="T22" fmla="*/ 1933 w 7120"/>
                <a:gd name="T23" fmla="*/ 57 h 474"/>
                <a:gd name="T24" fmla="*/ 1685 w 7120"/>
                <a:gd name="T25" fmla="*/ 113 h 474"/>
                <a:gd name="T26" fmla="*/ 1450 w 7120"/>
                <a:gd name="T27" fmla="*/ 172 h 474"/>
                <a:gd name="T28" fmla="*/ 985 w 7120"/>
                <a:gd name="T29" fmla="*/ 247 h 474"/>
                <a:gd name="T30" fmla="*/ 552 w 7120"/>
                <a:gd name="T31" fmla="*/ 241 h 474"/>
                <a:gd name="T32" fmla="*/ 191 w 7120"/>
                <a:gd name="T33" fmla="*/ 136 h 474"/>
                <a:gd name="T34" fmla="*/ 30 w 7120"/>
                <a:gd name="T35" fmla="*/ 161 h 474"/>
                <a:gd name="T36" fmla="*/ 4 w 7120"/>
                <a:gd name="T37" fmla="*/ 230 h 474"/>
                <a:gd name="T38" fmla="*/ 104 w 7120"/>
                <a:gd name="T39" fmla="*/ 318 h 474"/>
                <a:gd name="T40" fmla="*/ 529 w 7120"/>
                <a:gd name="T41" fmla="*/ 435 h 474"/>
                <a:gd name="T42" fmla="*/ 1005 w 7120"/>
                <a:gd name="T43" fmla="*/ 425 h 474"/>
                <a:gd name="T44" fmla="*/ 1490 w 7120"/>
                <a:gd name="T45" fmla="*/ 320 h 474"/>
                <a:gd name="T46" fmla="*/ 1728 w 7120"/>
                <a:gd name="T47" fmla="*/ 244 h 474"/>
                <a:gd name="T48" fmla="*/ 1957 w 7120"/>
                <a:gd name="T49" fmla="*/ 178 h 474"/>
                <a:gd name="T50" fmla="*/ 2871 w 7120"/>
                <a:gd name="T51" fmla="*/ 180 h 474"/>
                <a:gd name="T52" fmla="*/ 3561 w 7120"/>
                <a:gd name="T53" fmla="*/ 474 h 474"/>
                <a:gd name="T54" fmla="*/ 3561 w 7120"/>
                <a:gd name="T55" fmla="*/ 474 h 474"/>
                <a:gd name="T56" fmla="*/ 3561 w 7120"/>
                <a:gd name="T57" fmla="*/ 474 h 474"/>
                <a:gd name="T58" fmla="*/ 3561 w 7120"/>
                <a:gd name="T59" fmla="*/ 474 h 474"/>
                <a:gd name="T60" fmla="*/ 3561 w 7120"/>
                <a:gd name="T61" fmla="*/ 474 h 474"/>
                <a:gd name="T62" fmla="*/ 4251 w 7120"/>
                <a:gd name="T63" fmla="*/ 175 h 474"/>
                <a:gd name="T64" fmla="*/ 5167 w 7120"/>
                <a:gd name="T65" fmla="*/ 174 h 474"/>
                <a:gd name="T66" fmla="*/ 5396 w 7120"/>
                <a:gd name="T67" fmla="*/ 242 h 474"/>
                <a:gd name="T68" fmla="*/ 5634 w 7120"/>
                <a:gd name="T69" fmla="*/ 318 h 474"/>
                <a:gd name="T70" fmla="*/ 6118 w 7120"/>
                <a:gd name="T71" fmla="*/ 424 h 474"/>
                <a:gd name="T72" fmla="*/ 6594 w 7120"/>
                <a:gd name="T73" fmla="*/ 435 h 474"/>
                <a:gd name="T74" fmla="*/ 7018 w 7120"/>
                <a:gd name="T75" fmla="*/ 318 h 474"/>
                <a:gd name="T76" fmla="*/ 7114 w 7120"/>
                <a:gd name="T77" fmla="*/ 232 h 474"/>
                <a:gd name="T78" fmla="*/ 7092 w 7120"/>
                <a:gd name="T79" fmla="*/ 161 h 47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7120" h="474">
                  <a:moveTo>
                    <a:pt x="7092" y="161"/>
                  </a:moveTo>
                  <a:cubicBezTo>
                    <a:pt x="7077" y="138"/>
                    <a:pt x="7064" y="116"/>
                    <a:pt x="7041" y="109"/>
                  </a:cubicBezTo>
                  <a:cubicBezTo>
                    <a:pt x="7018" y="101"/>
                    <a:pt x="6988" y="108"/>
                    <a:pt x="6931" y="136"/>
                  </a:cubicBezTo>
                  <a:cubicBezTo>
                    <a:pt x="6827" y="186"/>
                    <a:pt x="6705" y="222"/>
                    <a:pt x="6570" y="240"/>
                  </a:cubicBezTo>
                  <a:cubicBezTo>
                    <a:pt x="6435" y="258"/>
                    <a:pt x="6288" y="259"/>
                    <a:pt x="6136" y="246"/>
                  </a:cubicBezTo>
                  <a:cubicBezTo>
                    <a:pt x="5985" y="232"/>
                    <a:pt x="5828" y="205"/>
                    <a:pt x="5671" y="169"/>
                  </a:cubicBezTo>
                  <a:cubicBezTo>
                    <a:pt x="5593" y="151"/>
                    <a:pt x="5515" y="131"/>
                    <a:pt x="5436" y="109"/>
                  </a:cubicBezTo>
                  <a:cubicBezTo>
                    <a:pt x="5356" y="86"/>
                    <a:pt x="5271" y="66"/>
                    <a:pt x="5188" y="53"/>
                  </a:cubicBezTo>
                  <a:cubicBezTo>
                    <a:pt x="4853" y="0"/>
                    <a:pt x="4518" y="37"/>
                    <a:pt x="4236" y="121"/>
                  </a:cubicBezTo>
                  <a:cubicBezTo>
                    <a:pt x="3952" y="206"/>
                    <a:pt x="3716" y="336"/>
                    <a:pt x="3561" y="474"/>
                  </a:cubicBezTo>
                  <a:cubicBezTo>
                    <a:pt x="3404" y="337"/>
                    <a:pt x="3167" y="209"/>
                    <a:pt x="2883" y="125"/>
                  </a:cubicBezTo>
                  <a:cubicBezTo>
                    <a:pt x="2601" y="41"/>
                    <a:pt x="2267" y="4"/>
                    <a:pt x="1933" y="57"/>
                  </a:cubicBezTo>
                  <a:cubicBezTo>
                    <a:pt x="1849" y="70"/>
                    <a:pt x="1765" y="90"/>
                    <a:pt x="1685" y="113"/>
                  </a:cubicBezTo>
                  <a:cubicBezTo>
                    <a:pt x="1607" y="134"/>
                    <a:pt x="1528" y="155"/>
                    <a:pt x="1450" y="172"/>
                  </a:cubicBezTo>
                  <a:cubicBezTo>
                    <a:pt x="1293" y="208"/>
                    <a:pt x="1137" y="234"/>
                    <a:pt x="985" y="247"/>
                  </a:cubicBezTo>
                  <a:cubicBezTo>
                    <a:pt x="833" y="260"/>
                    <a:pt x="687" y="259"/>
                    <a:pt x="552" y="241"/>
                  </a:cubicBezTo>
                  <a:cubicBezTo>
                    <a:pt x="417" y="222"/>
                    <a:pt x="295" y="186"/>
                    <a:pt x="191" y="136"/>
                  </a:cubicBezTo>
                  <a:cubicBezTo>
                    <a:pt x="87" y="83"/>
                    <a:pt x="61" y="113"/>
                    <a:pt x="30" y="161"/>
                  </a:cubicBezTo>
                  <a:cubicBezTo>
                    <a:pt x="15" y="185"/>
                    <a:pt x="0" y="205"/>
                    <a:pt x="4" y="230"/>
                  </a:cubicBezTo>
                  <a:cubicBezTo>
                    <a:pt x="9" y="254"/>
                    <a:pt x="35" y="285"/>
                    <a:pt x="104" y="318"/>
                  </a:cubicBezTo>
                  <a:cubicBezTo>
                    <a:pt x="229" y="379"/>
                    <a:pt x="375" y="419"/>
                    <a:pt x="529" y="435"/>
                  </a:cubicBezTo>
                  <a:cubicBezTo>
                    <a:pt x="682" y="452"/>
                    <a:pt x="844" y="446"/>
                    <a:pt x="1005" y="425"/>
                  </a:cubicBezTo>
                  <a:cubicBezTo>
                    <a:pt x="1167" y="404"/>
                    <a:pt x="1329" y="367"/>
                    <a:pt x="1490" y="320"/>
                  </a:cubicBezTo>
                  <a:cubicBezTo>
                    <a:pt x="1570" y="297"/>
                    <a:pt x="1649" y="272"/>
                    <a:pt x="1728" y="244"/>
                  </a:cubicBezTo>
                  <a:cubicBezTo>
                    <a:pt x="1805" y="217"/>
                    <a:pt x="1880" y="195"/>
                    <a:pt x="1957" y="178"/>
                  </a:cubicBezTo>
                  <a:cubicBezTo>
                    <a:pt x="2268" y="107"/>
                    <a:pt x="2590" y="118"/>
                    <a:pt x="2871" y="180"/>
                  </a:cubicBezTo>
                  <a:cubicBezTo>
                    <a:pt x="3153" y="241"/>
                    <a:pt x="3396" y="349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561" y="474"/>
                    <a:pt x="3561" y="474"/>
                    <a:pt x="3561" y="474"/>
                  </a:cubicBezTo>
                  <a:cubicBezTo>
                    <a:pt x="3726" y="346"/>
                    <a:pt x="3969" y="237"/>
                    <a:pt x="4251" y="175"/>
                  </a:cubicBezTo>
                  <a:cubicBezTo>
                    <a:pt x="4533" y="113"/>
                    <a:pt x="4857" y="103"/>
                    <a:pt x="5167" y="174"/>
                  </a:cubicBezTo>
                  <a:cubicBezTo>
                    <a:pt x="5245" y="192"/>
                    <a:pt x="5320" y="215"/>
                    <a:pt x="5396" y="242"/>
                  </a:cubicBezTo>
                  <a:cubicBezTo>
                    <a:pt x="5475" y="270"/>
                    <a:pt x="5554" y="295"/>
                    <a:pt x="5634" y="318"/>
                  </a:cubicBezTo>
                  <a:cubicBezTo>
                    <a:pt x="5794" y="365"/>
                    <a:pt x="5956" y="402"/>
                    <a:pt x="6118" y="424"/>
                  </a:cubicBezTo>
                  <a:cubicBezTo>
                    <a:pt x="6279" y="445"/>
                    <a:pt x="6440" y="451"/>
                    <a:pt x="6594" y="435"/>
                  </a:cubicBezTo>
                  <a:cubicBezTo>
                    <a:pt x="6747" y="419"/>
                    <a:pt x="6893" y="379"/>
                    <a:pt x="7018" y="318"/>
                  </a:cubicBezTo>
                  <a:cubicBezTo>
                    <a:pt x="7082" y="287"/>
                    <a:pt x="7108" y="257"/>
                    <a:pt x="7114" y="232"/>
                  </a:cubicBezTo>
                  <a:cubicBezTo>
                    <a:pt x="7120" y="206"/>
                    <a:pt x="7107" y="185"/>
                    <a:pt x="7092" y="161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9"/>
            <p:cNvSpPr>
              <a:spLocks noEditPoints="1"/>
            </p:cNvSpPr>
            <p:nvPr userDrawn="1"/>
          </p:nvSpPr>
          <p:spPr bwMode="auto">
            <a:xfrm>
              <a:off x="9709092" y="5080521"/>
              <a:ext cx="2530257" cy="194826"/>
            </a:xfrm>
            <a:custGeom>
              <a:avLst/>
              <a:gdLst>
                <a:gd name="T0" fmla="*/ 2614 w 7740"/>
                <a:gd name="T1" fmla="*/ 14 h 599"/>
                <a:gd name="T2" fmla="*/ 2088 w 7740"/>
                <a:gd name="T3" fmla="*/ 120 h 599"/>
                <a:gd name="T4" fmla="*/ 1961 w 7740"/>
                <a:gd name="T5" fmla="*/ 169 h 599"/>
                <a:gd name="T6" fmla="*/ 1839 w 7740"/>
                <a:gd name="T7" fmla="*/ 216 h 599"/>
                <a:gd name="T8" fmla="*/ 1592 w 7740"/>
                <a:gd name="T9" fmla="*/ 293 h 599"/>
                <a:gd name="T10" fmla="*/ 1096 w 7740"/>
                <a:gd name="T11" fmla="*/ 371 h 599"/>
                <a:gd name="T12" fmla="*/ 237 w 7740"/>
                <a:gd name="T13" fmla="*/ 212 h 599"/>
                <a:gd name="T14" fmla="*/ 61 w 7740"/>
                <a:gd name="T15" fmla="*/ 246 h 599"/>
                <a:gd name="T16" fmla="*/ 146 w 7740"/>
                <a:gd name="T17" fmla="*/ 411 h 599"/>
                <a:gd name="T18" fmla="*/ 1111 w 7740"/>
                <a:gd name="T19" fmla="*/ 564 h 599"/>
                <a:gd name="T20" fmla="*/ 1641 w 7740"/>
                <a:gd name="T21" fmla="*/ 452 h 599"/>
                <a:gd name="T22" fmla="*/ 1896 w 7740"/>
                <a:gd name="T23" fmla="*/ 354 h 599"/>
                <a:gd name="T24" fmla="*/ 2020 w 7740"/>
                <a:gd name="T25" fmla="*/ 297 h 599"/>
                <a:gd name="T26" fmla="*/ 2138 w 7740"/>
                <a:gd name="T27" fmla="*/ 243 h 599"/>
                <a:gd name="T28" fmla="*/ 3107 w 7740"/>
                <a:gd name="T29" fmla="*/ 114 h 599"/>
                <a:gd name="T30" fmla="*/ 3875 w 7740"/>
                <a:gd name="T31" fmla="*/ 377 h 599"/>
                <a:gd name="T32" fmla="*/ 3115 w 7740"/>
                <a:gd name="T33" fmla="*/ 55 h 599"/>
                <a:gd name="T34" fmla="*/ 2614 w 7740"/>
                <a:gd name="T35" fmla="*/ 14 h 599"/>
                <a:gd name="T36" fmla="*/ 7689 w 7740"/>
                <a:gd name="T37" fmla="*/ 246 h 599"/>
                <a:gd name="T38" fmla="*/ 7513 w 7740"/>
                <a:gd name="T39" fmla="*/ 212 h 599"/>
                <a:gd name="T40" fmla="*/ 6653 w 7740"/>
                <a:gd name="T41" fmla="*/ 370 h 599"/>
                <a:gd name="T42" fmla="*/ 6157 w 7740"/>
                <a:gd name="T43" fmla="*/ 290 h 599"/>
                <a:gd name="T44" fmla="*/ 5910 w 7740"/>
                <a:gd name="T45" fmla="*/ 212 h 599"/>
                <a:gd name="T46" fmla="*/ 5789 w 7740"/>
                <a:gd name="T47" fmla="*/ 165 h 599"/>
                <a:gd name="T48" fmla="*/ 5661 w 7740"/>
                <a:gd name="T49" fmla="*/ 116 h 599"/>
                <a:gd name="T50" fmla="*/ 5134 w 7740"/>
                <a:gd name="T51" fmla="*/ 10 h 599"/>
                <a:gd name="T52" fmla="*/ 4632 w 7740"/>
                <a:gd name="T53" fmla="*/ 51 h 599"/>
                <a:gd name="T54" fmla="*/ 3875 w 7740"/>
                <a:gd name="T55" fmla="*/ 377 h 599"/>
                <a:gd name="T56" fmla="*/ 4644 w 7740"/>
                <a:gd name="T57" fmla="*/ 110 h 599"/>
                <a:gd name="T58" fmla="*/ 5615 w 7740"/>
                <a:gd name="T59" fmla="*/ 240 h 599"/>
                <a:gd name="T60" fmla="*/ 5733 w 7740"/>
                <a:gd name="T61" fmla="*/ 295 h 599"/>
                <a:gd name="T62" fmla="*/ 5856 w 7740"/>
                <a:gd name="T63" fmla="*/ 352 h 599"/>
                <a:gd name="T64" fmla="*/ 6112 w 7740"/>
                <a:gd name="T65" fmla="*/ 449 h 599"/>
                <a:gd name="T66" fmla="*/ 6640 w 7740"/>
                <a:gd name="T67" fmla="*/ 562 h 599"/>
                <a:gd name="T68" fmla="*/ 7604 w 7740"/>
                <a:gd name="T69" fmla="*/ 411 h 599"/>
                <a:gd name="T70" fmla="*/ 7689 w 7740"/>
                <a:gd name="T71" fmla="*/ 246 h 59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7740" h="599">
                  <a:moveTo>
                    <a:pt x="2614" y="14"/>
                  </a:moveTo>
                  <a:cubicBezTo>
                    <a:pt x="2440" y="24"/>
                    <a:pt x="2261" y="60"/>
                    <a:pt x="2088" y="120"/>
                  </a:cubicBezTo>
                  <a:cubicBezTo>
                    <a:pt x="2045" y="135"/>
                    <a:pt x="2002" y="152"/>
                    <a:pt x="1961" y="169"/>
                  </a:cubicBezTo>
                  <a:cubicBezTo>
                    <a:pt x="1921" y="186"/>
                    <a:pt x="1880" y="201"/>
                    <a:pt x="1839" y="216"/>
                  </a:cubicBezTo>
                  <a:cubicBezTo>
                    <a:pt x="1758" y="245"/>
                    <a:pt x="1675" y="271"/>
                    <a:pt x="1592" y="293"/>
                  </a:cubicBezTo>
                  <a:cubicBezTo>
                    <a:pt x="1426" y="337"/>
                    <a:pt x="1259" y="364"/>
                    <a:pt x="1096" y="371"/>
                  </a:cubicBezTo>
                  <a:cubicBezTo>
                    <a:pt x="771" y="388"/>
                    <a:pt x="470" y="319"/>
                    <a:pt x="237" y="212"/>
                  </a:cubicBezTo>
                  <a:cubicBezTo>
                    <a:pt x="118" y="156"/>
                    <a:pt x="92" y="192"/>
                    <a:pt x="61" y="246"/>
                  </a:cubicBezTo>
                  <a:cubicBezTo>
                    <a:pt x="33" y="297"/>
                    <a:pt x="0" y="341"/>
                    <a:pt x="146" y="411"/>
                  </a:cubicBezTo>
                  <a:cubicBezTo>
                    <a:pt x="411" y="533"/>
                    <a:pt x="756" y="599"/>
                    <a:pt x="1111" y="564"/>
                  </a:cubicBezTo>
                  <a:cubicBezTo>
                    <a:pt x="1288" y="547"/>
                    <a:pt x="1467" y="509"/>
                    <a:pt x="1641" y="452"/>
                  </a:cubicBezTo>
                  <a:cubicBezTo>
                    <a:pt x="1727" y="423"/>
                    <a:pt x="1813" y="390"/>
                    <a:pt x="1896" y="354"/>
                  </a:cubicBezTo>
                  <a:cubicBezTo>
                    <a:pt x="1938" y="336"/>
                    <a:pt x="1979" y="317"/>
                    <a:pt x="2020" y="297"/>
                  </a:cubicBezTo>
                  <a:cubicBezTo>
                    <a:pt x="2060" y="278"/>
                    <a:pt x="2098" y="260"/>
                    <a:pt x="2138" y="243"/>
                  </a:cubicBezTo>
                  <a:cubicBezTo>
                    <a:pt x="2452" y="107"/>
                    <a:pt x="2800" y="69"/>
                    <a:pt x="3107" y="114"/>
                  </a:cubicBezTo>
                  <a:cubicBezTo>
                    <a:pt x="3415" y="157"/>
                    <a:pt x="3678" y="271"/>
                    <a:pt x="3875" y="377"/>
                  </a:cubicBezTo>
                  <a:cubicBezTo>
                    <a:pt x="3685" y="258"/>
                    <a:pt x="3430" y="122"/>
                    <a:pt x="3115" y="55"/>
                  </a:cubicBezTo>
                  <a:cubicBezTo>
                    <a:pt x="2959" y="21"/>
                    <a:pt x="2789" y="5"/>
                    <a:pt x="2614" y="14"/>
                  </a:cubicBezTo>
                  <a:close/>
                  <a:moveTo>
                    <a:pt x="7689" y="246"/>
                  </a:moveTo>
                  <a:cubicBezTo>
                    <a:pt x="7658" y="192"/>
                    <a:pt x="7641" y="151"/>
                    <a:pt x="7513" y="212"/>
                  </a:cubicBezTo>
                  <a:cubicBezTo>
                    <a:pt x="7280" y="319"/>
                    <a:pt x="6978" y="387"/>
                    <a:pt x="6653" y="370"/>
                  </a:cubicBezTo>
                  <a:cubicBezTo>
                    <a:pt x="6490" y="362"/>
                    <a:pt x="6323" y="334"/>
                    <a:pt x="6157" y="290"/>
                  </a:cubicBezTo>
                  <a:cubicBezTo>
                    <a:pt x="6075" y="268"/>
                    <a:pt x="5992" y="242"/>
                    <a:pt x="5910" y="212"/>
                  </a:cubicBezTo>
                  <a:cubicBezTo>
                    <a:pt x="5870" y="197"/>
                    <a:pt x="5829" y="182"/>
                    <a:pt x="5789" y="165"/>
                  </a:cubicBezTo>
                  <a:cubicBezTo>
                    <a:pt x="5748" y="148"/>
                    <a:pt x="5704" y="130"/>
                    <a:pt x="5661" y="116"/>
                  </a:cubicBezTo>
                  <a:cubicBezTo>
                    <a:pt x="5489" y="55"/>
                    <a:pt x="5309" y="19"/>
                    <a:pt x="5134" y="10"/>
                  </a:cubicBezTo>
                  <a:cubicBezTo>
                    <a:pt x="4958" y="0"/>
                    <a:pt x="4788" y="16"/>
                    <a:pt x="4632" y="51"/>
                  </a:cubicBezTo>
                  <a:cubicBezTo>
                    <a:pt x="4317" y="119"/>
                    <a:pt x="4062" y="256"/>
                    <a:pt x="3875" y="377"/>
                  </a:cubicBezTo>
                  <a:cubicBezTo>
                    <a:pt x="4071" y="269"/>
                    <a:pt x="4335" y="153"/>
                    <a:pt x="4644" y="110"/>
                  </a:cubicBezTo>
                  <a:cubicBezTo>
                    <a:pt x="4952" y="64"/>
                    <a:pt x="5301" y="103"/>
                    <a:pt x="5615" y="240"/>
                  </a:cubicBezTo>
                  <a:cubicBezTo>
                    <a:pt x="5655" y="257"/>
                    <a:pt x="5693" y="275"/>
                    <a:pt x="5733" y="295"/>
                  </a:cubicBezTo>
                  <a:cubicBezTo>
                    <a:pt x="5774" y="315"/>
                    <a:pt x="5815" y="333"/>
                    <a:pt x="5856" y="352"/>
                  </a:cubicBezTo>
                  <a:cubicBezTo>
                    <a:pt x="5940" y="388"/>
                    <a:pt x="6025" y="421"/>
                    <a:pt x="6112" y="449"/>
                  </a:cubicBezTo>
                  <a:cubicBezTo>
                    <a:pt x="6284" y="506"/>
                    <a:pt x="6463" y="546"/>
                    <a:pt x="6640" y="562"/>
                  </a:cubicBezTo>
                  <a:cubicBezTo>
                    <a:pt x="6994" y="598"/>
                    <a:pt x="7339" y="533"/>
                    <a:pt x="7604" y="411"/>
                  </a:cubicBezTo>
                  <a:cubicBezTo>
                    <a:pt x="7740" y="347"/>
                    <a:pt x="7718" y="297"/>
                    <a:pt x="7689" y="246"/>
                  </a:cubicBezTo>
                  <a:close/>
                </a:path>
              </a:pathLst>
            </a:custGeom>
            <a:solidFill>
              <a:srgbClr val="80828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0"/>
            <p:cNvSpPr>
              <a:spLocks noEditPoints="1"/>
            </p:cNvSpPr>
            <p:nvPr userDrawn="1"/>
          </p:nvSpPr>
          <p:spPr bwMode="auto">
            <a:xfrm>
              <a:off x="9684568" y="5331631"/>
              <a:ext cx="2592288" cy="290075"/>
            </a:xfrm>
            <a:custGeom>
              <a:avLst/>
              <a:gdLst>
                <a:gd name="T0" fmla="*/ 196 w 7927"/>
                <a:gd name="T1" fmla="*/ 30 h 887"/>
                <a:gd name="T2" fmla="*/ 190 w 7927"/>
                <a:gd name="T3" fmla="*/ 430 h 887"/>
                <a:gd name="T4" fmla="*/ 353 w 7927"/>
                <a:gd name="T5" fmla="*/ 380 h 887"/>
                <a:gd name="T6" fmla="*/ 321 w 7927"/>
                <a:gd name="T7" fmla="*/ 230 h 887"/>
                <a:gd name="T8" fmla="*/ 940 w 7927"/>
                <a:gd name="T9" fmla="*/ 665 h 887"/>
                <a:gd name="T10" fmla="*/ 966 w 7927"/>
                <a:gd name="T11" fmla="*/ 438 h 887"/>
                <a:gd name="T12" fmla="*/ 656 w 7927"/>
                <a:gd name="T13" fmla="*/ 396 h 887"/>
                <a:gd name="T14" fmla="*/ 1203 w 7927"/>
                <a:gd name="T15" fmla="*/ 682 h 887"/>
                <a:gd name="T16" fmla="*/ 1073 w 7927"/>
                <a:gd name="T17" fmla="*/ 740 h 887"/>
                <a:gd name="T18" fmla="*/ 1477 w 7927"/>
                <a:gd name="T19" fmla="*/ 354 h 887"/>
                <a:gd name="T20" fmla="*/ 1326 w 7927"/>
                <a:gd name="T21" fmla="*/ 515 h 887"/>
                <a:gd name="T22" fmla="*/ 1331 w 7927"/>
                <a:gd name="T23" fmla="*/ 405 h 887"/>
                <a:gd name="T24" fmla="*/ 1571 w 7927"/>
                <a:gd name="T25" fmla="*/ 213 h 887"/>
                <a:gd name="T26" fmla="*/ 1723 w 7927"/>
                <a:gd name="T27" fmla="*/ 82 h 887"/>
                <a:gd name="T28" fmla="*/ 2096 w 7927"/>
                <a:gd name="T29" fmla="*/ 331 h 887"/>
                <a:gd name="T30" fmla="*/ 2000 w 7927"/>
                <a:gd name="T31" fmla="*/ 554 h 887"/>
                <a:gd name="T32" fmla="*/ 2141 w 7927"/>
                <a:gd name="T33" fmla="*/ 542 h 887"/>
                <a:gd name="T34" fmla="*/ 2164 w 7927"/>
                <a:gd name="T35" fmla="*/ 213 h 887"/>
                <a:gd name="T36" fmla="*/ 2379 w 7927"/>
                <a:gd name="T37" fmla="*/ 695 h 887"/>
                <a:gd name="T38" fmla="*/ 2371 w 7927"/>
                <a:gd name="T39" fmla="*/ 321 h 887"/>
                <a:gd name="T40" fmla="*/ 2668 w 7927"/>
                <a:gd name="T41" fmla="*/ 300 h 887"/>
                <a:gd name="T42" fmla="*/ 2537 w 7927"/>
                <a:gd name="T43" fmla="*/ 685 h 887"/>
                <a:gd name="T44" fmla="*/ 2827 w 7927"/>
                <a:gd name="T45" fmla="*/ 343 h 887"/>
                <a:gd name="T46" fmla="*/ 2853 w 7927"/>
                <a:gd name="T47" fmla="*/ 453 h 887"/>
                <a:gd name="T48" fmla="*/ 3005 w 7927"/>
                <a:gd name="T49" fmla="*/ 449 h 887"/>
                <a:gd name="T50" fmla="*/ 3895 w 7927"/>
                <a:gd name="T51" fmla="*/ 0 h 887"/>
                <a:gd name="T52" fmla="*/ 3759 w 7927"/>
                <a:gd name="T53" fmla="*/ 696 h 887"/>
                <a:gd name="T54" fmla="*/ 4042 w 7927"/>
                <a:gd name="T55" fmla="*/ 544 h 887"/>
                <a:gd name="T56" fmla="*/ 3706 w 7927"/>
                <a:gd name="T57" fmla="*/ 449 h 887"/>
                <a:gd name="T58" fmla="*/ 4347 w 7927"/>
                <a:gd name="T59" fmla="*/ 202 h 887"/>
                <a:gd name="T60" fmla="*/ 4382 w 7927"/>
                <a:gd name="T61" fmla="*/ 586 h 887"/>
                <a:gd name="T62" fmla="*/ 4248 w 7927"/>
                <a:gd name="T63" fmla="*/ 396 h 887"/>
                <a:gd name="T64" fmla="*/ 4945 w 7927"/>
                <a:gd name="T65" fmla="*/ 685 h 887"/>
                <a:gd name="T66" fmla="*/ 5509 w 7927"/>
                <a:gd name="T67" fmla="*/ 225 h 887"/>
                <a:gd name="T68" fmla="*/ 5170 w 7927"/>
                <a:gd name="T69" fmla="*/ 277 h 887"/>
                <a:gd name="T70" fmla="*/ 5187 w 7927"/>
                <a:gd name="T71" fmla="*/ 685 h 887"/>
                <a:gd name="T72" fmla="*/ 5330 w 7927"/>
                <a:gd name="T73" fmla="*/ 685 h 887"/>
                <a:gd name="T74" fmla="*/ 5616 w 7927"/>
                <a:gd name="T75" fmla="*/ 429 h 887"/>
                <a:gd name="T76" fmla="*/ 6223 w 7927"/>
                <a:gd name="T77" fmla="*/ 7 h 887"/>
                <a:gd name="T78" fmla="*/ 6077 w 7927"/>
                <a:gd name="T79" fmla="*/ 202 h 887"/>
                <a:gd name="T80" fmla="*/ 6072 w 7927"/>
                <a:gd name="T81" fmla="*/ 591 h 887"/>
                <a:gd name="T82" fmla="*/ 6613 w 7927"/>
                <a:gd name="T83" fmla="*/ 432 h 887"/>
                <a:gd name="T84" fmla="*/ 6334 w 7927"/>
                <a:gd name="T85" fmla="*/ 213 h 887"/>
                <a:gd name="T86" fmla="*/ 6613 w 7927"/>
                <a:gd name="T87" fmla="*/ 432 h 887"/>
                <a:gd name="T88" fmla="*/ 7248 w 7927"/>
                <a:gd name="T89" fmla="*/ 566 h 887"/>
                <a:gd name="T90" fmla="*/ 7083 w 7927"/>
                <a:gd name="T91" fmla="*/ 202 h 887"/>
                <a:gd name="T92" fmla="*/ 7358 w 7927"/>
                <a:gd name="T93" fmla="*/ 685 h 887"/>
                <a:gd name="T94" fmla="*/ 7432 w 7927"/>
                <a:gd name="T95" fmla="*/ 8 h 887"/>
                <a:gd name="T96" fmla="*/ 7800 w 7927"/>
                <a:gd name="T97" fmla="*/ 397 h 887"/>
                <a:gd name="T98" fmla="*/ 7775 w 7927"/>
                <a:gd name="T99" fmla="*/ 202 h 887"/>
                <a:gd name="T100" fmla="*/ 7597 w 7927"/>
                <a:gd name="T101" fmla="*/ 558 h 88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927" h="887">
                  <a:moveTo>
                    <a:pt x="353" y="380"/>
                  </a:moveTo>
                  <a:cubicBezTo>
                    <a:pt x="353" y="377"/>
                    <a:pt x="353" y="377"/>
                    <a:pt x="353" y="377"/>
                  </a:cubicBezTo>
                  <a:cubicBezTo>
                    <a:pt x="409" y="357"/>
                    <a:pt x="468" y="300"/>
                    <a:pt x="468" y="218"/>
                  </a:cubicBezTo>
                  <a:cubicBezTo>
                    <a:pt x="468" y="158"/>
                    <a:pt x="447" y="112"/>
                    <a:pt x="407" y="81"/>
                  </a:cubicBezTo>
                  <a:cubicBezTo>
                    <a:pt x="361" y="44"/>
                    <a:pt x="293" y="30"/>
                    <a:pt x="196" y="30"/>
                  </a:cubicBezTo>
                  <a:cubicBezTo>
                    <a:pt x="117" y="30"/>
                    <a:pt x="48" y="35"/>
                    <a:pt x="0" y="43"/>
                  </a:cubicBezTo>
                  <a:cubicBezTo>
                    <a:pt x="0" y="685"/>
                    <a:pt x="0" y="685"/>
                    <a:pt x="0" y="685"/>
                  </a:cubicBezTo>
                  <a:cubicBezTo>
                    <a:pt x="146" y="685"/>
                    <a:pt x="146" y="685"/>
                    <a:pt x="146" y="685"/>
                  </a:cubicBezTo>
                  <a:cubicBezTo>
                    <a:pt x="146" y="430"/>
                    <a:pt x="146" y="430"/>
                    <a:pt x="146" y="430"/>
                  </a:cubicBezTo>
                  <a:cubicBezTo>
                    <a:pt x="190" y="430"/>
                    <a:pt x="190" y="430"/>
                    <a:pt x="190" y="430"/>
                  </a:cubicBezTo>
                  <a:cubicBezTo>
                    <a:pt x="251" y="430"/>
                    <a:pt x="279" y="452"/>
                    <a:pt x="297" y="534"/>
                  </a:cubicBezTo>
                  <a:cubicBezTo>
                    <a:pt x="315" y="614"/>
                    <a:pt x="332" y="666"/>
                    <a:pt x="341" y="685"/>
                  </a:cubicBezTo>
                  <a:cubicBezTo>
                    <a:pt x="492" y="685"/>
                    <a:pt x="492" y="685"/>
                    <a:pt x="492" y="685"/>
                  </a:cubicBezTo>
                  <a:cubicBezTo>
                    <a:pt x="479" y="660"/>
                    <a:pt x="460" y="575"/>
                    <a:pt x="440" y="501"/>
                  </a:cubicBezTo>
                  <a:cubicBezTo>
                    <a:pt x="423" y="441"/>
                    <a:pt x="398" y="399"/>
                    <a:pt x="353" y="380"/>
                  </a:cubicBezTo>
                  <a:close/>
                  <a:moveTo>
                    <a:pt x="204" y="323"/>
                  </a:moveTo>
                  <a:cubicBezTo>
                    <a:pt x="146" y="323"/>
                    <a:pt x="146" y="323"/>
                    <a:pt x="146" y="323"/>
                  </a:cubicBezTo>
                  <a:cubicBezTo>
                    <a:pt x="146" y="145"/>
                    <a:pt x="146" y="145"/>
                    <a:pt x="146" y="145"/>
                  </a:cubicBezTo>
                  <a:cubicBezTo>
                    <a:pt x="157" y="142"/>
                    <a:pt x="177" y="140"/>
                    <a:pt x="213" y="140"/>
                  </a:cubicBezTo>
                  <a:cubicBezTo>
                    <a:pt x="281" y="140"/>
                    <a:pt x="321" y="171"/>
                    <a:pt x="321" y="230"/>
                  </a:cubicBezTo>
                  <a:cubicBezTo>
                    <a:pt x="321" y="287"/>
                    <a:pt x="278" y="323"/>
                    <a:pt x="204" y="323"/>
                  </a:cubicBezTo>
                  <a:close/>
                  <a:moveTo>
                    <a:pt x="756" y="202"/>
                  </a:moveTo>
                  <a:cubicBezTo>
                    <a:pt x="592" y="202"/>
                    <a:pt x="517" y="335"/>
                    <a:pt x="517" y="455"/>
                  </a:cubicBezTo>
                  <a:cubicBezTo>
                    <a:pt x="517" y="602"/>
                    <a:pt x="609" y="695"/>
                    <a:pt x="769" y="695"/>
                  </a:cubicBezTo>
                  <a:cubicBezTo>
                    <a:pt x="833" y="695"/>
                    <a:pt x="892" y="685"/>
                    <a:pt x="940" y="665"/>
                  </a:cubicBezTo>
                  <a:cubicBezTo>
                    <a:pt x="921" y="566"/>
                    <a:pt x="921" y="566"/>
                    <a:pt x="921" y="566"/>
                  </a:cubicBezTo>
                  <a:cubicBezTo>
                    <a:pt x="881" y="579"/>
                    <a:pt x="841" y="586"/>
                    <a:pt x="791" y="586"/>
                  </a:cubicBezTo>
                  <a:cubicBezTo>
                    <a:pt x="722" y="586"/>
                    <a:pt x="661" y="557"/>
                    <a:pt x="657" y="496"/>
                  </a:cubicBezTo>
                  <a:cubicBezTo>
                    <a:pt x="962" y="496"/>
                    <a:pt x="962" y="496"/>
                    <a:pt x="962" y="496"/>
                  </a:cubicBezTo>
                  <a:cubicBezTo>
                    <a:pt x="963" y="486"/>
                    <a:pt x="966" y="463"/>
                    <a:pt x="966" y="438"/>
                  </a:cubicBezTo>
                  <a:cubicBezTo>
                    <a:pt x="966" y="321"/>
                    <a:pt x="908" y="202"/>
                    <a:pt x="756" y="202"/>
                  </a:cubicBezTo>
                  <a:close/>
                  <a:moveTo>
                    <a:pt x="656" y="396"/>
                  </a:moveTo>
                  <a:cubicBezTo>
                    <a:pt x="660" y="357"/>
                    <a:pt x="685" y="300"/>
                    <a:pt x="747" y="300"/>
                  </a:cubicBezTo>
                  <a:cubicBezTo>
                    <a:pt x="815" y="300"/>
                    <a:pt x="830" y="360"/>
                    <a:pt x="830" y="396"/>
                  </a:cubicBezTo>
                  <a:lnTo>
                    <a:pt x="656" y="396"/>
                  </a:lnTo>
                  <a:close/>
                  <a:moveTo>
                    <a:pt x="1349" y="270"/>
                  </a:moveTo>
                  <a:cubicBezTo>
                    <a:pt x="1347" y="270"/>
                    <a:pt x="1347" y="270"/>
                    <a:pt x="1347" y="270"/>
                  </a:cubicBezTo>
                  <a:cubicBezTo>
                    <a:pt x="1323" y="231"/>
                    <a:pt x="1282" y="202"/>
                    <a:pt x="1218" y="202"/>
                  </a:cubicBezTo>
                  <a:cubicBezTo>
                    <a:pt x="1101" y="202"/>
                    <a:pt x="1003" y="299"/>
                    <a:pt x="1003" y="452"/>
                  </a:cubicBezTo>
                  <a:cubicBezTo>
                    <a:pt x="1003" y="587"/>
                    <a:pt x="1086" y="682"/>
                    <a:pt x="1203" y="682"/>
                  </a:cubicBezTo>
                  <a:cubicBezTo>
                    <a:pt x="1257" y="682"/>
                    <a:pt x="1303" y="659"/>
                    <a:pt x="1331" y="621"/>
                  </a:cubicBezTo>
                  <a:cubicBezTo>
                    <a:pt x="1333" y="621"/>
                    <a:pt x="1333" y="621"/>
                    <a:pt x="1333" y="621"/>
                  </a:cubicBezTo>
                  <a:cubicBezTo>
                    <a:pt x="1333" y="651"/>
                    <a:pt x="1333" y="651"/>
                    <a:pt x="1333" y="651"/>
                  </a:cubicBezTo>
                  <a:cubicBezTo>
                    <a:pt x="1333" y="739"/>
                    <a:pt x="1279" y="775"/>
                    <a:pt x="1210" y="775"/>
                  </a:cubicBezTo>
                  <a:cubicBezTo>
                    <a:pt x="1154" y="775"/>
                    <a:pt x="1103" y="757"/>
                    <a:pt x="1073" y="740"/>
                  </a:cubicBezTo>
                  <a:cubicBezTo>
                    <a:pt x="1044" y="852"/>
                    <a:pt x="1044" y="852"/>
                    <a:pt x="1044" y="852"/>
                  </a:cubicBezTo>
                  <a:cubicBezTo>
                    <a:pt x="1086" y="875"/>
                    <a:pt x="1151" y="887"/>
                    <a:pt x="1214" y="887"/>
                  </a:cubicBezTo>
                  <a:cubicBezTo>
                    <a:pt x="1283" y="887"/>
                    <a:pt x="1354" y="874"/>
                    <a:pt x="1405" y="829"/>
                  </a:cubicBezTo>
                  <a:cubicBezTo>
                    <a:pt x="1459" y="782"/>
                    <a:pt x="1477" y="708"/>
                    <a:pt x="1477" y="617"/>
                  </a:cubicBezTo>
                  <a:cubicBezTo>
                    <a:pt x="1477" y="354"/>
                    <a:pt x="1477" y="354"/>
                    <a:pt x="1477" y="354"/>
                  </a:cubicBezTo>
                  <a:cubicBezTo>
                    <a:pt x="1477" y="284"/>
                    <a:pt x="1479" y="244"/>
                    <a:pt x="1481" y="213"/>
                  </a:cubicBezTo>
                  <a:cubicBezTo>
                    <a:pt x="1354" y="213"/>
                    <a:pt x="1354" y="213"/>
                    <a:pt x="1354" y="213"/>
                  </a:cubicBezTo>
                  <a:lnTo>
                    <a:pt x="1349" y="270"/>
                  </a:lnTo>
                  <a:close/>
                  <a:moveTo>
                    <a:pt x="1331" y="475"/>
                  </a:moveTo>
                  <a:cubicBezTo>
                    <a:pt x="1331" y="487"/>
                    <a:pt x="1330" y="503"/>
                    <a:pt x="1326" y="515"/>
                  </a:cubicBezTo>
                  <a:cubicBezTo>
                    <a:pt x="1316" y="548"/>
                    <a:pt x="1286" y="573"/>
                    <a:pt x="1247" y="573"/>
                  </a:cubicBezTo>
                  <a:cubicBezTo>
                    <a:pt x="1187" y="573"/>
                    <a:pt x="1152" y="518"/>
                    <a:pt x="1152" y="448"/>
                  </a:cubicBezTo>
                  <a:cubicBezTo>
                    <a:pt x="1152" y="362"/>
                    <a:pt x="1194" y="314"/>
                    <a:pt x="1248" y="314"/>
                  </a:cubicBezTo>
                  <a:cubicBezTo>
                    <a:pt x="1289" y="314"/>
                    <a:pt x="1317" y="340"/>
                    <a:pt x="1328" y="378"/>
                  </a:cubicBezTo>
                  <a:cubicBezTo>
                    <a:pt x="1330" y="387"/>
                    <a:pt x="1331" y="397"/>
                    <a:pt x="1331" y="405"/>
                  </a:cubicBezTo>
                  <a:lnTo>
                    <a:pt x="1331" y="475"/>
                  </a:lnTo>
                  <a:close/>
                  <a:moveTo>
                    <a:pt x="1571" y="685"/>
                  </a:moveTo>
                  <a:cubicBezTo>
                    <a:pt x="1718" y="685"/>
                    <a:pt x="1718" y="685"/>
                    <a:pt x="1718" y="685"/>
                  </a:cubicBezTo>
                  <a:cubicBezTo>
                    <a:pt x="1718" y="213"/>
                    <a:pt x="1718" y="213"/>
                    <a:pt x="1718" y="213"/>
                  </a:cubicBezTo>
                  <a:cubicBezTo>
                    <a:pt x="1571" y="213"/>
                    <a:pt x="1571" y="213"/>
                    <a:pt x="1571" y="213"/>
                  </a:cubicBezTo>
                  <a:lnTo>
                    <a:pt x="1571" y="685"/>
                  </a:lnTo>
                  <a:close/>
                  <a:moveTo>
                    <a:pt x="1645" y="8"/>
                  </a:moveTo>
                  <a:cubicBezTo>
                    <a:pt x="1598" y="8"/>
                    <a:pt x="1567" y="40"/>
                    <a:pt x="1567" y="82"/>
                  </a:cubicBezTo>
                  <a:cubicBezTo>
                    <a:pt x="1567" y="122"/>
                    <a:pt x="1597" y="155"/>
                    <a:pt x="1644" y="155"/>
                  </a:cubicBezTo>
                  <a:cubicBezTo>
                    <a:pt x="1693" y="155"/>
                    <a:pt x="1723" y="122"/>
                    <a:pt x="1723" y="82"/>
                  </a:cubicBezTo>
                  <a:cubicBezTo>
                    <a:pt x="1722" y="40"/>
                    <a:pt x="1693" y="8"/>
                    <a:pt x="1645" y="8"/>
                  </a:cubicBezTo>
                  <a:close/>
                  <a:moveTo>
                    <a:pt x="2014" y="397"/>
                  </a:moveTo>
                  <a:cubicBezTo>
                    <a:pt x="1956" y="376"/>
                    <a:pt x="1937" y="365"/>
                    <a:pt x="1937" y="342"/>
                  </a:cubicBezTo>
                  <a:cubicBezTo>
                    <a:pt x="1937" y="318"/>
                    <a:pt x="1958" y="304"/>
                    <a:pt x="1993" y="304"/>
                  </a:cubicBezTo>
                  <a:cubicBezTo>
                    <a:pt x="2033" y="304"/>
                    <a:pt x="2074" y="319"/>
                    <a:pt x="2096" y="331"/>
                  </a:cubicBezTo>
                  <a:cubicBezTo>
                    <a:pt x="2121" y="230"/>
                    <a:pt x="2121" y="230"/>
                    <a:pt x="2121" y="230"/>
                  </a:cubicBezTo>
                  <a:cubicBezTo>
                    <a:pt x="2092" y="215"/>
                    <a:pt x="2043" y="202"/>
                    <a:pt x="1988" y="202"/>
                  </a:cubicBezTo>
                  <a:cubicBezTo>
                    <a:pt x="1872" y="202"/>
                    <a:pt x="1796" y="268"/>
                    <a:pt x="1796" y="357"/>
                  </a:cubicBezTo>
                  <a:cubicBezTo>
                    <a:pt x="1795" y="413"/>
                    <a:pt x="1833" y="466"/>
                    <a:pt x="1931" y="499"/>
                  </a:cubicBezTo>
                  <a:cubicBezTo>
                    <a:pt x="1986" y="517"/>
                    <a:pt x="2000" y="529"/>
                    <a:pt x="2000" y="554"/>
                  </a:cubicBezTo>
                  <a:cubicBezTo>
                    <a:pt x="2000" y="578"/>
                    <a:pt x="1982" y="593"/>
                    <a:pt x="1937" y="593"/>
                  </a:cubicBezTo>
                  <a:cubicBezTo>
                    <a:pt x="1894" y="593"/>
                    <a:pt x="1838" y="574"/>
                    <a:pt x="1811" y="558"/>
                  </a:cubicBezTo>
                  <a:cubicBezTo>
                    <a:pt x="1785" y="662"/>
                    <a:pt x="1785" y="662"/>
                    <a:pt x="1785" y="662"/>
                  </a:cubicBezTo>
                  <a:cubicBezTo>
                    <a:pt x="1820" y="682"/>
                    <a:pt x="1875" y="696"/>
                    <a:pt x="1937" y="696"/>
                  </a:cubicBezTo>
                  <a:cubicBezTo>
                    <a:pt x="2072" y="696"/>
                    <a:pt x="2141" y="631"/>
                    <a:pt x="2141" y="542"/>
                  </a:cubicBezTo>
                  <a:cubicBezTo>
                    <a:pt x="2140" y="474"/>
                    <a:pt x="2103" y="428"/>
                    <a:pt x="2014" y="397"/>
                  </a:cubicBezTo>
                  <a:close/>
                  <a:moveTo>
                    <a:pt x="2371" y="86"/>
                  </a:moveTo>
                  <a:cubicBezTo>
                    <a:pt x="2227" y="125"/>
                    <a:pt x="2227" y="125"/>
                    <a:pt x="2227" y="125"/>
                  </a:cubicBezTo>
                  <a:cubicBezTo>
                    <a:pt x="2227" y="213"/>
                    <a:pt x="2227" y="213"/>
                    <a:pt x="2227" y="213"/>
                  </a:cubicBezTo>
                  <a:cubicBezTo>
                    <a:pt x="2164" y="213"/>
                    <a:pt x="2164" y="213"/>
                    <a:pt x="2164" y="213"/>
                  </a:cubicBezTo>
                  <a:cubicBezTo>
                    <a:pt x="2164" y="321"/>
                    <a:pt x="2164" y="321"/>
                    <a:pt x="2164" y="321"/>
                  </a:cubicBezTo>
                  <a:cubicBezTo>
                    <a:pt x="2227" y="321"/>
                    <a:pt x="2227" y="321"/>
                    <a:pt x="2227" y="321"/>
                  </a:cubicBezTo>
                  <a:cubicBezTo>
                    <a:pt x="2227" y="515"/>
                    <a:pt x="2227" y="515"/>
                    <a:pt x="2227" y="515"/>
                  </a:cubicBezTo>
                  <a:cubicBezTo>
                    <a:pt x="2227" y="581"/>
                    <a:pt x="2241" y="627"/>
                    <a:pt x="2268" y="655"/>
                  </a:cubicBezTo>
                  <a:cubicBezTo>
                    <a:pt x="2292" y="679"/>
                    <a:pt x="2331" y="695"/>
                    <a:pt x="2379" y="695"/>
                  </a:cubicBezTo>
                  <a:cubicBezTo>
                    <a:pt x="2419" y="695"/>
                    <a:pt x="2455" y="689"/>
                    <a:pt x="2473" y="683"/>
                  </a:cubicBezTo>
                  <a:cubicBezTo>
                    <a:pt x="2472" y="571"/>
                    <a:pt x="2472" y="571"/>
                    <a:pt x="2472" y="571"/>
                  </a:cubicBezTo>
                  <a:cubicBezTo>
                    <a:pt x="2459" y="574"/>
                    <a:pt x="2449" y="575"/>
                    <a:pt x="2429" y="575"/>
                  </a:cubicBezTo>
                  <a:cubicBezTo>
                    <a:pt x="2385" y="575"/>
                    <a:pt x="2371" y="549"/>
                    <a:pt x="2371" y="492"/>
                  </a:cubicBezTo>
                  <a:cubicBezTo>
                    <a:pt x="2371" y="321"/>
                    <a:pt x="2371" y="321"/>
                    <a:pt x="2371" y="321"/>
                  </a:cubicBezTo>
                  <a:cubicBezTo>
                    <a:pt x="2476" y="321"/>
                    <a:pt x="2476" y="321"/>
                    <a:pt x="2476" y="321"/>
                  </a:cubicBezTo>
                  <a:cubicBezTo>
                    <a:pt x="2476" y="213"/>
                    <a:pt x="2476" y="213"/>
                    <a:pt x="2476" y="213"/>
                  </a:cubicBezTo>
                  <a:cubicBezTo>
                    <a:pt x="2371" y="213"/>
                    <a:pt x="2371" y="213"/>
                    <a:pt x="2371" y="213"/>
                  </a:cubicBezTo>
                  <a:lnTo>
                    <a:pt x="2371" y="86"/>
                  </a:lnTo>
                  <a:close/>
                  <a:moveTo>
                    <a:pt x="2668" y="300"/>
                  </a:moveTo>
                  <a:cubicBezTo>
                    <a:pt x="2665" y="300"/>
                    <a:pt x="2665" y="300"/>
                    <a:pt x="2665" y="300"/>
                  </a:cubicBezTo>
                  <a:cubicBezTo>
                    <a:pt x="2659" y="213"/>
                    <a:pt x="2659" y="213"/>
                    <a:pt x="2659" y="213"/>
                  </a:cubicBezTo>
                  <a:cubicBezTo>
                    <a:pt x="2533" y="213"/>
                    <a:pt x="2533" y="213"/>
                    <a:pt x="2533" y="213"/>
                  </a:cubicBezTo>
                  <a:cubicBezTo>
                    <a:pt x="2536" y="254"/>
                    <a:pt x="2537" y="299"/>
                    <a:pt x="2537" y="369"/>
                  </a:cubicBezTo>
                  <a:cubicBezTo>
                    <a:pt x="2537" y="685"/>
                    <a:pt x="2537" y="685"/>
                    <a:pt x="2537" y="685"/>
                  </a:cubicBezTo>
                  <a:cubicBezTo>
                    <a:pt x="2684" y="685"/>
                    <a:pt x="2684" y="685"/>
                    <a:pt x="2684" y="685"/>
                  </a:cubicBezTo>
                  <a:cubicBezTo>
                    <a:pt x="2684" y="446"/>
                    <a:pt x="2684" y="446"/>
                    <a:pt x="2684" y="446"/>
                  </a:cubicBezTo>
                  <a:cubicBezTo>
                    <a:pt x="2684" y="434"/>
                    <a:pt x="2685" y="423"/>
                    <a:pt x="2687" y="413"/>
                  </a:cubicBezTo>
                  <a:cubicBezTo>
                    <a:pt x="2697" y="368"/>
                    <a:pt x="2733" y="339"/>
                    <a:pt x="2787" y="339"/>
                  </a:cubicBezTo>
                  <a:cubicBezTo>
                    <a:pt x="2804" y="339"/>
                    <a:pt x="2815" y="341"/>
                    <a:pt x="2827" y="343"/>
                  </a:cubicBezTo>
                  <a:cubicBezTo>
                    <a:pt x="2827" y="204"/>
                    <a:pt x="2827" y="204"/>
                    <a:pt x="2827" y="204"/>
                  </a:cubicBezTo>
                  <a:cubicBezTo>
                    <a:pt x="2816" y="202"/>
                    <a:pt x="2810" y="202"/>
                    <a:pt x="2796" y="202"/>
                  </a:cubicBezTo>
                  <a:cubicBezTo>
                    <a:pt x="2750" y="202"/>
                    <a:pt x="2693" y="231"/>
                    <a:pt x="2668" y="300"/>
                  </a:cubicBezTo>
                  <a:close/>
                  <a:moveTo>
                    <a:pt x="3106" y="202"/>
                  </a:moveTo>
                  <a:cubicBezTo>
                    <a:pt x="2953" y="202"/>
                    <a:pt x="2853" y="299"/>
                    <a:pt x="2853" y="453"/>
                  </a:cubicBezTo>
                  <a:cubicBezTo>
                    <a:pt x="2853" y="605"/>
                    <a:pt x="2959" y="696"/>
                    <a:pt x="3097" y="696"/>
                  </a:cubicBezTo>
                  <a:cubicBezTo>
                    <a:pt x="3224" y="696"/>
                    <a:pt x="3347" y="617"/>
                    <a:pt x="3347" y="444"/>
                  </a:cubicBezTo>
                  <a:cubicBezTo>
                    <a:pt x="3347" y="301"/>
                    <a:pt x="3250" y="202"/>
                    <a:pt x="3106" y="202"/>
                  </a:cubicBezTo>
                  <a:close/>
                  <a:moveTo>
                    <a:pt x="3101" y="591"/>
                  </a:moveTo>
                  <a:cubicBezTo>
                    <a:pt x="3038" y="591"/>
                    <a:pt x="3005" y="530"/>
                    <a:pt x="3005" y="449"/>
                  </a:cubicBezTo>
                  <a:cubicBezTo>
                    <a:pt x="3005" y="379"/>
                    <a:pt x="3032" y="307"/>
                    <a:pt x="3101" y="307"/>
                  </a:cubicBezTo>
                  <a:cubicBezTo>
                    <a:pt x="3168" y="307"/>
                    <a:pt x="3195" y="378"/>
                    <a:pt x="3195" y="448"/>
                  </a:cubicBezTo>
                  <a:cubicBezTo>
                    <a:pt x="3195" y="534"/>
                    <a:pt x="3159" y="591"/>
                    <a:pt x="3101" y="591"/>
                  </a:cubicBezTo>
                  <a:close/>
                  <a:moveTo>
                    <a:pt x="4042" y="0"/>
                  </a:moveTo>
                  <a:cubicBezTo>
                    <a:pt x="3895" y="0"/>
                    <a:pt x="3895" y="0"/>
                    <a:pt x="3895" y="0"/>
                  </a:cubicBezTo>
                  <a:cubicBezTo>
                    <a:pt x="3895" y="255"/>
                    <a:pt x="3895" y="255"/>
                    <a:pt x="3895" y="255"/>
                  </a:cubicBezTo>
                  <a:cubicBezTo>
                    <a:pt x="3893" y="255"/>
                    <a:pt x="3893" y="255"/>
                    <a:pt x="3893" y="255"/>
                  </a:cubicBezTo>
                  <a:cubicBezTo>
                    <a:pt x="3872" y="223"/>
                    <a:pt x="3828" y="202"/>
                    <a:pt x="3769" y="202"/>
                  </a:cubicBezTo>
                  <a:cubicBezTo>
                    <a:pt x="3656" y="202"/>
                    <a:pt x="3556" y="294"/>
                    <a:pt x="3557" y="454"/>
                  </a:cubicBezTo>
                  <a:cubicBezTo>
                    <a:pt x="3557" y="600"/>
                    <a:pt x="3647" y="696"/>
                    <a:pt x="3759" y="696"/>
                  </a:cubicBezTo>
                  <a:cubicBezTo>
                    <a:pt x="3820" y="696"/>
                    <a:pt x="3878" y="669"/>
                    <a:pt x="3907" y="617"/>
                  </a:cubicBezTo>
                  <a:cubicBezTo>
                    <a:pt x="3910" y="617"/>
                    <a:pt x="3910" y="617"/>
                    <a:pt x="3910" y="617"/>
                  </a:cubicBezTo>
                  <a:cubicBezTo>
                    <a:pt x="3916" y="685"/>
                    <a:pt x="3916" y="685"/>
                    <a:pt x="3916" y="685"/>
                  </a:cubicBezTo>
                  <a:cubicBezTo>
                    <a:pt x="4046" y="685"/>
                    <a:pt x="4046" y="685"/>
                    <a:pt x="4046" y="685"/>
                  </a:cubicBezTo>
                  <a:cubicBezTo>
                    <a:pt x="4044" y="654"/>
                    <a:pt x="4042" y="598"/>
                    <a:pt x="4042" y="544"/>
                  </a:cubicBezTo>
                  <a:lnTo>
                    <a:pt x="4042" y="0"/>
                  </a:lnTo>
                  <a:close/>
                  <a:moveTo>
                    <a:pt x="3895" y="475"/>
                  </a:moveTo>
                  <a:cubicBezTo>
                    <a:pt x="3895" y="486"/>
                    <a:pt x="3894" y="498"/>
                    <a:pt x="3892" y="509"/>
                  </a:cubicBezTo>
                  <a:cubicBezTo>
                    <a:pt x="3884" y="550"/>
                    <a:pt x="3849" y="579"/>
                    <a:pt x="3806" y="579"/>
                  </a:cubicBezTo>
                  <a:cubicBezTo>
                    <a:pt x="3746" y="579"/>
                    <a:pt x="3706" y="529"/>
                    <a:pt x="3706" y="449"/>
                  </a:cubicBezTo>
                  <a:cubicBezTo>
                    <a:pt x="3706" y="374"/>
                    <a:pt x="3740" y="315"/>
                    <a:pt x="3807" y="315"/>
                  </a:cubicBezTo>
                  <a:cubicBezTo>
                    <a:pt x="3853" y="315"/>
                    <a:pt x="3885" y="347"/>
                    <a:pt x="3893" y="386"/>
                  </a:cubicBezTo>
                  <a:cubicBezTo>
                    <a:pt x="3895" y="395"/>
                    <a:pt x="3895" y="405"/>
                    <a:pt x="3895" y="413"/>
                  </a:cubicBezTo>
                  <a:lnTo>
                    <a:pt x="3895" y="475"/>
                  </a:lnTo>
                  <a:close/>
                  <a:moveTo>
                    <a:pt x="4347" y="202"/>
                  </a:moveTo>
                  <a:cubicBezTo>
                    <a:pt x="4183" y="202"/>
                    <a:pt x="4109" y="335"/>
                    <a:pt x="4109" y="455"/>
                  </a:cubicBezTo>
                  <a:cubicBezTo>
                    <a:pt x="4109" y="602"/>
                    <a:pt x="4201" y="695"/>
                    <a:pt x="4361" y="695"/>
                  </a:cubicBezTo>
                  <a:cubicBezTo>
                    <a:pt x="4425" y="695"/>
                    <a:pt x="4484" y="685"/>
                    <a:pt x="4532" y="665"/>
                  </a:cubicBezTo>
                  <a:cubicBezTo>
                    <a:pt x="4513" y="566"/>
                    <a:pt x="4513" y="566"/>
                    <a:pt x="4513" y="566"/>
                  </a:cubicBezTo>
                  <a:cubicBezTo>
                    <a:pt x="4473" y="579"/>
                    <a:pt x="4432" y="586"/>
                    <a:pt x="4382" y="586"/>
                  </a:cubicBezTo>
                  <a:cubicBezTo>
                    <a:pt x="4314" y="586"/>
                    <a:pt x="4253" y="557"/>
                    <a:pt x="4249" y="496"/>
                  </a:cubicBezTo>
                  <a:cubicBezTo>
                    <a:pt x="4553" y="496"/>
                    <a:pt x="4553" y="496"/>
                    <a:pt x="4553" y="496"/>
                  </a:cubicBezTo>
                  <a:cubicBezTo>
                    <a:pt x="4555" y="486"/>
                    <a:pt x="4558" y="463"/>
                    <a:pt x="4558" y="438"/>
                  </a:cubicBezTo>
                  <a:cubicBezTo>
                    <a:pt x="4558" y="321"/>
                    <a:pt x="4500" y="202"/>
                    <a:pt x="4347" y="202"/>
                  </a:cubicBezTo>
                  <a:close/>
                  <a:moveTo>
                    <a:pt x="4248" y="396"/>
                  </a:moveTo>
                  <a:cubicBezTo>
                    <a:pt x="4252" y="357"/>
                    <a:pt x="4277" y="300"/>
                    <a:pt x="4339" y="300"/>
                  </a:cubicBezTo>
                  <a:cubicBezTo>
                    <a:pt x="4406" y="300"/>
                    <a:pt x="4422" y="360"/>
                    <a:pt x="4422" y="396"/>
                  </a:cubicBezTo>
                  <a:lnTo>
                    <a:pt x="4248" y="396"/>
                  </a:lnTo>
                  <a:close/>
                  <a:moveTo>
                    <a:pt x="4798" y="685"/>
                  </a:moveTo>
                  <a:cubicBezTo>
                    <a:pt x="4945" y="685"/>
                    <a:pt x="4945" y="685"/>
                    <a:pt x="4945" y="685"/>
                  </a:cubicBezTo>
                  <a:cubicBezTo>
                    <a:pt x="4945" y="34"/>
                    <a:pt x="4945" y="34"/>
                    <a:pt x="4945" y="34"/>
                  </a:cubicBezTo>
                  <a:cubicBezTo>
                    <a:pt x="4798" y="34"/>
                    <a:pt x="4798" y="34"/>
                    <a:pt x="4798" y="34"/>
                  </a:cubicBezTo>
                  <a:lnTo>
                    <a:pt x="4798" y="685"/>
                  </a:lnTo>
                  <a:close/>
                  <a:moveTo>
                    <a:pt x="5599" y="202"/>
                  </a:moveTo>
                  <a:cubicBezTo>
                    <a:pt x="5564" y="202"/>
                    <a:pt x="5536" y="210"/>
                    <a:pt x="5509" y="225"/>
                  </a:cubicBezTo>
                  <a:cubicBezTo>
                    <a:pt x="5486" y="238"/>
                    <a:pt x="5466" y="258"/>
                    <a:pt x="5448" y="283"/>
                  </a:cubicBezTo>
                  <a:cubicBezTo>
                    <a:pt x="5446" y="283"/>
                    <a:pt x="5446" y="283"/>
                    <a:pt x="5446" y="283"/>
                  </a:cubicBezTo>
                  <a:cubicBezTo>
                    <a:pt x="5425" y="233"/>
                    <a:pt x="5378" y="202"/>
                    <a:pt x="5316" y="202"/>
                  </a:cubicBezTo>
                  <a:cubicBezTo>
                    <a:pt x="5236" y="202"/>
                    <a:pt x="5194" y="246"/>
                    <a:pt x="5173" y="277"/>
                  </a:cubicBezTo>
                  <a:cubicBezTo>
                    <a:pt x="5170" y="277"/>
                    <a:pt x="5170" y="277"/>
                    <a:pt x="5170" y="277"/>
                  </a:cubicBezTo>
                  <a:cubicBezTo>
                    <a:pt x="5165" y="213"/>
                    <a:pt x="5165" y="213"/>
                    <a:pt x="5165" y="213"/>
                  </a:cubicBezTo>
                  <a:cubicBezTo>
                    <a:pt x="5040" y="213"/>
                    <a:pt x="5040" y="213"/>
                    <a:pt x="5040" y="213"/>
                  </a:cubicBezTo>
                  <a:cubicBezTo>
                    <a:pt x="5042" y="256"/>
                    <a:pt x="5044" y="305"/>
                    <a:pt x="5044" y="364"/>
                  </a:cubicBezTo>
                  <a:cubicBezTo>
                    <a:pt x="5044" y="685"/>
                    <a:pt x="5044" y="685"/>
                    <a:pt x="5044" y="685"/>
                  </a:cubicBezTo>
                  <a:cubicBezTo>
                    <a:pt x="5187" y="685"/>
                    <a:pt x="5187" y="685"/>
                    <a:pt x="5187" y="685"/>
                  </a:cubicBezTo>
                  <a:cubicBezTo>
                    <a:pt x="5187" y="410"/>
                    <a:pt x="5187" y="410"/>
                    <a:pt x="5187" y="410"/>
                  </a:cubicBezTo>
                  <a:cubicBezTo>
                    <a:pt x="5187" y="398"/>
                    <a:pt x="5188" y="384"/>
                    <a:pt x="5193" y="373"/>
                  </a:cubicBezTo>
                  <a:cubicBezTo>
                    <a:pt x="5201" y="349"/>
                    <a:pt x="5224" y="320"/>
                    <a:pt x="5261" y="320"/>
                  </a:cubicBezTo>
                  <a:cubicBezTo>
                    <a:pt x="5309" y="320"/>
                    <a:pt x="5330" y="361"/>
                    <a:pt x="5330" y="420"/>
                  </a:cubicBezTo>
                  <a:cubicBezTo>
                    <a:pt x="5330" y="685"/>
                    <a:pt x="5330" y="685"/>
                    <a:pt x="5330" y="685"/>
                  </a:cubicBezTo>
                  <a:cubicBezTo>
                    <a:pt x="5473" y="685"/>
                    <a:pt x="5473" y="685"/>
                    <a:pt x="5473" y="685"/>
                  </a:cubicBezTo>
                  <a:cubicBezTo>
                    <a:pt x="5473" y="409"/>
                    <a:pt x="5473" y="409"/>
                    <a:pt x="5473" y="409"/>
                  </a:cubicBezTo>
                  <a:cubicBezTo>
                    <a:pt x="5473" y="397"/>
                    <a:pt x="5475" y="382"/>
                    <a:pt x="5478" y="372"/>
                  </a:cubicBezTo>
                  <a:cubicBezTo>
                    <a:pt x="5488" y="344"/>
                    <a:pt x="5511" y="320"/>
                    <a:pt x="5546" y="320"/>
                  </a:cubicBezTo>
                  <a:cubicBezTo>
                    <a:pt x="5593" y="320"/>
                    <a:pt x="5616" y="360"/>
                    <a:pt x="5616" y="429"/>
                  </a:cubicBezTo>
                  <a:cubicBezTo>
                    <a:pt x="5616" y="685"/>
                    <a:pt x="5616" y="685"/>
                    <a:pt x="5616" y="685"/>
                  </a:cubicBezTo>
                  <a:cubicBezTo>
                    <a:pt x="5759" y="685"/>
                    <a:pt x="5759" y="685"/>
                    <a:pt x="5759" y="685"/>
                  </a:cubicBezTo>
                  <a:cubicBezTo>
                    <a:pt x="5759" y="407"/>
                    <a:pt x="5759" y="407"/>
                    <a:pt x="5759" y="407"/>
                  </a:cubicBezTo>
                  <a:cubicBezTo>
                    <a:pt x="5759" y="265"/>
                    <a:pt x="5690" y="202"/>
                    <a:pt x="5599" y="202"/>
                  </a:cubicBezTo>
                  <a:close/>
                  <a:moveTo>
                    <a:pt x="6223" y="7"/>
                  </a:moveTo>
                  <a:cubicBezTo>
                    <a:pt x="6088" y="7"/>
                    <a:pt x="6088" y="7"/>
                    <a:pt x="6088" y="7"/>
                  </a:cubicBezTo>
                  <a:cubicBezTo>
                    <a:pt x="6005" y="154"/>
                    <a:pt x="6005" y="154"/>
                    <a:pt x="6005" y="154"/>
                  </a:cubicBezTo>
                  <a:cubicBezTo>
                    <a:pt x="6106" y="154"/>
                    <a:pt x="6106" y="154"/>
                    <a:pt x="6106" y="154"/>
                  </a:cubicBezTo>
                  <a:lnTo>
                    <a:pt x="6223" y="7"/>
                  </a:lnTo>
                  <a:close/>
                  <a:moveTo>
                    <a:pt x="6077" y="202"/>
                  </a:moveTo>
                  <a:cubicBezTo>
                    <a:pt x="5924" y="202"/>
                    <a:pt x="5823" y="299"/>
                    <a:pt x="5823" y="453"/>
                  </a:cubicBezTo>
                  <a:cubicBezTo>
                    <a:pt x="5823" y="605"/>
                    <a:pt x="5930" y="696"/>
                    <a:pt x="6068" y="696"/>
                  </a:cubicBezTo>
                  <a:cubicBezTo>
                    <a:pt x="6194" y="696"/>
                    <a:pt x="6317" y="617"/>
                    <a:pt x="6317" y="444"/>
                  </a:cubicBezTo>
                  <a:cubicBezTo>
                    <a:pt x="6317" y="301"/>
                    <a:pt x="6220" y="202"/>
                    <a:pt x="6077" y="202"/>
                  </a:cubicBezTo>
                  <a:close/>
                  <a:moveTo>
                    <a:pt x="6072" y="591"/>
                  </a:moveTo>
                  <a:cubicBezTo>
                    <a:pt x="6009" y="591"/>
                    <a:pt x="5975" y="530"/>
                    <a:pt x="5975" y="449"/>
                  </a:cubicBezTo>
                  <a:cubicBezTo>
                    <a:pt x="5975" y="379"/>
                    <a:pt x="6002" y="307"/>
                    <a:pt x="6072" y="307"/>
                  </a:cubicBezTo>
                  <a:cubicBezTo>
                    <a:pt x="6138" y="307"/>
                    <a:pt x="6165" y="378"/>
                    <a:pt x="6165" y="448"/>
                  </a:cubicBezTo>
                  <a:cubicBezTo>
                    <a:pt x="6165" y="534"/>
                    <a:pt x="6130" y="591"/>
                    <a:pt x="6072" y="591"/>
                  </a:cubicBezTo>
                  <a:close/>
                  <a:moveTo>
                    <a:pt x="6613" y="432"/>
                  </a:moveTo>
                  <a:cubicBezTo>
                    <a:pt x="6602" y="473"/>
                    <a:pt x="6594" y="509"/>
                    <a:pt x="6587" y="547"/>
                  </a:cubicBezTo>
                  <a:cubicBezTo>
                    <a:pt x="6584" y="547"/>
                    <a:pt x="6584" y="547"/>
                    <a:pt x="6584" y="547"/>
                  </a:cubicBezTo>
                  <a:cubicBezTo>
                    <a:pt x="6576" y="510"/>
                    <a:pt x="6568" y="473"/>
                    <a:pt x="6557" y="432"/>
                  </a:cubicBezTo>
                  <a:cubicBezTo>
                    <a:pt x="6493" y="213"/>
                    <a:pt x="6493" y="213"/>
                    <a:pt x="6493" y="213"/>
                  </a:cubicBezTo>
                  <a:cubicBezTo>
                    <a:pt x="6334" y="213"/>
                    <a:pt x="6334" y="213"/>
                    <a:pt x="6334" y="213"/>
                  </a:cubicBezTo>
                  <a:cubicBezTo>
                    <a:pt x="6505" y="685"/>
                    <a:pt x="6505" y="685"/>
                    <a:pt x="6505" y="685"/>
                  </a:cubicBezTo>
                  <a:cubicBezTo>
                    <a:pt x="6652" y="685"/>
                    <a:pt x="6652" y="685"/>
                    <a:pt x="6652" y="685"/>
                  </a:cubicBezTo>
                  <a:cubicBezTo>
                    <a:pt x="6828" y="213"/>
                    <a:pt x="6828" y="213"/>
                    <a:pt x="6828" y="213"/>
                  </a:cubicBezTo>
                  <a:cubicBezTo>
                    <a:pt x="6674" y="213"/>
                    <a:pt x="6674" y="213"/>
                    <a:pt x="6674" y="213"/>
                  </a:cubicBezTo>
                  <a:lnTo>
                    <a:pt x="6613" y="432"/>
                  </a:lnTo>
                  <a:close/>
                  <a:moveTo>
                    <a:pt x="7083" y="202"/>
                  </a:moveTo>
                  <a:cubicBezTo>
                    <a:pt x="6919" y="202"/>
                    <a:pt x="6845" y="335"/>
                    <a:pt x="6845" y="455"/>
                  </a:cubicBezTo>
                  <a:cubicBezTo>
                    <a:pt x="6845" y="602"/>
                    <a:pt x="6936" y="695"/>
                    <a:pt x="7097" y="695"/>
                  </a:cubicBezTo>
                  <a:cubicBezTo>
                    <a:pt x="7160" y="695"/>
                    <a:pt x="7219" y="685"/>
                    <a:pt x="7268" y="665"/>
                  </a:cubicBezTo>
                  <a:cubicBezTo>
                    <a:pt x="7248" y="566"/>
                    <a:pt x="7248" y="566"/>
                    <a:pt x="7248" y="566"/>
                  </a:cubicBezTo>
                  <a:cubicBezTo>
                    <a:pt x="7209" y="579"/>
                    <a:pt x="7168" y="586"/>
                    <a:pt x="7118" y="586"/>
                  </a:cubicBezTo>
                  <a:cubicBezTo>
                    <a:pt x="7049" y="586"/>
                    <a:pt x="6988" y="557"/>
                    <a:pt x="6985" y="496"/>
                  </a:cubicBezTo>
                  <a:cubicBezTo>
                    <a:pt x="7289" y="496"/>
                    <a:pt x="7289" y="496"/>
                    <a:pt x="7289" y="496"/>
                  </a:cubicBezTo>
                  <a:cubicBezTo>
                    <a:pt x="7291" y="486"/>
                    <a:pt x="7294" y="463"/>
                    <a:pt x="7294" y="438"/>
                  </a:cubicBezTo>
                  <a:cubicBezTo>
                    <a:pt x="7294" y="321"/>
                    <a:pt x="7236" y="202"/>
                    <a:pt x="7083" y="202"/>
                  </a:cubicBezTo>
                  <a:close/>
                  <a:moveTo>
                    <a:pt x="6984" y="396"/>
                  </a:moveTo>
                  <a:cubicBezTo>
                    <a:pt x="6988" y="357"/>
                    <a:pt x="7013" y="300"/>
                    <a:pt x="7074" y="300"/>
                  </a:cubicBezTo>
                  <a:cubicBezTo>
                    <a:pt x="7142" y="300"/>
                    <a:pt x="7158" y="360"/>
                    <a:pt x="7158" y="396"/>
                  </a:cubicBezTo>
                  <a:lnTo>
                    <a:pt x="6984" y="396"/>
                  </a:lnTo>
                  <a:close/>
                  <a:moveTo>
                    <a:pt x="7358" y="685"/>
                  </a:moveTo>
                  <a:cubicBezTo>
                    <a:pt x="7504" y="685"/>
                    <a:pt x="7504" y="685"/>
                    <a:pt x="7504" y="685"/>
                  </a:cubicBezTo>
                  <a:cubicBezTo>
                    <a:pt x="7504" y="213"/>
                    <a:pt x="7504" y="213"/>
                    <a:pt x="7504" y="213"/>
                  </a:cubicBezTo>
                  <a:cubicBezTo>
                    <a:pt x="7358" y="213"/>
                    <a:pt x="7358" y="213"/>
                    <a:pt x="7358" y="213"/>
                  </a:cubicBezTo>
                  <a:lnTo>
                    <a:pt x="7358" y="685"/>
                  </a:lnTo>
                  <a:close/>
                  <a:moveTo>
                    <a:pt x="7432" y="8"/>
                  </a:moveTo>
                  <a:cubicBezTo>
                    <a:pt x="7385" y="8"/>
                    <a:pt x="7354" y="40"/>
                    <a:pt x="7354" y="82"/>
                  </a:cubicBezTo>
                  <a:cubicBezTo>
                    <a:pt x="7354" y="122"/>
                    <a:pt x="7384" y="155"/>
                    <a:pt x="7430" y="155"/>
                  </a:cubicBezTo>
                  <a:cubicBezTo>
                    <a:pt x="7479" y="155"/>
                    <a:pt x="7509" y="122"/>
                    <a:pt x="7509" y="82"/>
                  </a:cubicBezTo>
                  <a:cubicBezTo>
                    <a:pt x="7508" y="40"/>
                    <a:pt x="7479" y="8"/>
                    <a:pt x="7432" y="8"/>
                  </a:cubicBezTo>
                  <a:close/>
                  <a:moveTo>
                    <a:pt x="7800" y="397"/>
                  </a:moveTo>
                  <a:cubicBezTo>
                    <a:pt x="7742" y="376"/>
                    <a:pt x="7724" y="365"/>
                    <a:pt x="7724" y="342"/>
                  </a:cubicBezTo>
                  <a:cubicBezTo>
                    <a:pt x="7724" y="318"/>
                    <a:pt x="7744" y="304"/>
                    <a:pt x="7780" y="304"/>
                  </a:cubicBezTo>
                  <a:cubicBezTo>
                    <a:pt x="7819" y="304"/>
                    <a:pt x="7861" y="319"/>
                    <a:pt x="7882" y="331"/>
                  </a:cubicBezTo>
                  <a:cubicBezTo>
                    <a:pt x="7907" y="230"/>
                    <a:pt x="7907" y="230"/>
                    <a:pt x="7907" y="230"/>
                  </a:cubicBezTo>
                  <a:cubicBezTo>
                    <a:pt x="7878" y="215"/>
                    <a:pt x="7830" y="202"/>
                    <a:pt x="7775" y="202"/>
                  </a:cubicBezTo>
                  <a:cubicBezTo>
                    <a:pt x="7658" y="202"/>
                    <a:pt x="7583" y="268"/>
                    <a:pt x="7583" y="357"/>
                  </a:cubicBezTo>
                  <a:cubicBezTo>
                    <a:pt x="7582" y="413"/>
                    <a:pt x="7619" y="466"/>
                    <a:pt x="7718" y="499"/>
                  </a:cubicBezTo>
                  <a:cubicBezTo>
                    <a:pt x="7772" y="517"/>
                    <a:pt x="7786" y="529"/>
                    <a:pt x="7786" y="554"/>
                  </a:cubicBezTo>
                  <a:cubicBezTo>
                    <a:pt x="7786" y="578"/>
                    <a:pt x="7768" y="593"/>
                    <a:pt x="7724" y="593"/>
                  </a:cubicBezTo>
                  <a:cubicBezTo>
                    <a:pt x="7680" y="593"/>
                    <a:pt x="7624" y="574"/>
                    <a:pt x="7597" y="558"/>
                  </a:cubicBezTo>
                  <a:cubicBezTo>
                    <a:pt x="7571" y="662"/>
                    <a:pt x="7571" y="662"/>
                    <a:pt x="7571" y="662"/>
                  </a:cubicBezTo>
                  <a:cubicBezTo>
                    <a:pt x="7607" y="682"/>
                    <a:pt x="7662" y="696"/>
                    <a:pt x="7724" y="696"/>
                  </a:cubicBezTo>
                  <a:cubicBezTo>
                    <a:pt x="7859" y="696"/>
                    <a:pt x="7927" y="631"/>
                    <a:pt x="7927" y="542"/>
                  </a:cubicBezTo>
                  <a:cubicBezTo>
                    <a:pt x="7926" y="474"/>
                    <a:pt x="7890" y="428"/>
                    <a:pt x="7800" y="397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1"/>
            <p:cNvSpPr>
              <a:spLocks noEditPoints="1"/>
            </p:cNvSpPr>
            <p:nvPr userDrawn="1"/>
          </p:nvSpPr>
          <p:spPr bwMode="auto">
            <a:xfrm>
              <a:off x="9948558" y="5657786"/>
              <a:ext cx="2071522" cy="203485"/>
            </a:xfrm>
            <a:custGeom>
              <a:avLst/>
              <a:gdLst>
                <a:gd name="T0" fmla="*/ 81 w 6331"/>
                <a:gd name="T1" fmla="*/ 480 h 621"/>
                <a:gd name="T2" fmla="*/ 439 w 6331"/>
                <a:gd name="T3" fmla="*/ 176 h 621"/>
                <a:gd name="T4" fmla="*/ 411 w 6331"/>
                <a:gd name="T5" fmla="*/ 156 h 621"/>
                <a:gd name="T6" fmla="*/ 413 w 6331"/>
                <a:gd name="T7" fmla="*/ 268 h 621"/>
                <a:gd name="T8" fmla="*/ 411 w 6331"/>
                <a:gd name="T9" fmla="*/ 232 h 621"/>
                <a:gd name="T10" fmla="*/ 411 w 6331"/>
                <a:gd name="T11" fmla="*/ 232 h 621"/>
                <a:gd name="T12" fmla="*/ 666 w 6331"/>
                <a:gd name="T13" fmla="*/ 51 h 621"/>
                <a:gd name="T14" fmla="*/ 962 w 6331"/>
                <a:gd name="T15" fmla="*/ 480 h 621"/>
                <a:gd name="T16" fmla="*/ 1004 w 6331"/>
                <a:gd name="T17" fmla="*/ 320 h 621"/>
                <a:gd name="T18" fmla="*/ 1036 w 6331"/>
                <a:gd name="T19" fmla="*/ 318 h 621"/>
                <a:gd name="T20" fmla="*/ 1422 w 6331"/>
                <a:gd name="T21" fmla="*/ 214 h 621"/>
                <a:gd name="T22" fmla="*/ 1391 w 6331"/>
                <a:gd name="T23" fmla="*/ 480 h 621"/>
                <a:gd name="T24" fmla="*/ 1614 w 6331"/>
                <a:gd name="T25" fmla="*/ 288 h 621"/>
                <a:gd name="T26" fmla="*/ 1955 w 6331"/>
                <a:gd name="T27" fmla="*/ 276 h 621"/>
                <a:gd name="T28" fmla="*/ 1923 w 6331"/>
                <a:gd name="T29" fmla="*/ 270 h 621"/>
                <a:gd name="T30" fmla="*/ 1925 w 6331"/>
                <a:gd name="T31" fmla="*/ 433 h 621"/>
                <a:gd name="T32" fmla="*/ 1923 w 6331"/>
                <a:gd name="T33" fmla="*/ 376 h 621"/>
                <a:gd name="T34" fmla="*/ 1923 w 6331"/>
                <a:gd name="T35" fmla="*/ 376 h 621"/>
                <a:gd name="T36" fmla="*/ 2327 w 6331"/>
                <a:gd name="T37" fmla="*/ 148 h 621"/>
                <a:gd name="T38" fmla="*/ 2441 w 6331"/>
                <a:gd name="T39" fmla="*/ 480 h 621"/>
                <a:gd name="T40" fmla="*/ 2431 w 6331"/>
                <a:gd name="T41" fmla="*/ 376 h 621"/>
                <a:gd name="T42" fmla="*/ 2435 w 6331"/>
                <a:gd name="T43" fmla="*/ 284 h 621"/>
                <a:gd name="T44" fmla="*/ 2802 w 6331"/>
                <a:gd name="T45" fmla="*/ 466 h 621"/>
                <a:gd name="T46" fmla="*/ 2821 w 6331"/>
                <a:gd name="T47" fmla="*/ 295 h 621"/>
                <a:gd name="T48" fmla="*/ 2788 w 6331"/>
                <a:gd name="T49" fmla="*/ 289 h 621"/>
                <a:gd name="T50" fmla="*/ 3084 w 6331"/>
                <a:gd name="T51" fmla="*/ 480 h 621"/>
                <a:gd name="T52" fmla="*/ 3270 w 6331"/>
                <a:gd name="T53" fmla="*/ 59 h 621"/>
                <a:gd name="T54" fmla="*/ 3273 w 6331"/>
                <a:gd name="T55" fmla="*/ 152 h 621"/>
                <a:gd name="T56" fmla="*/ 3651 w 6331"/>
                <a:gd name="T57" fmla="*/ 314 h 621"/>
                <a:gd name="T58" fmla="*/ 3619 w 6331"/>
                <a:gd name="T59" fmla="*/ 316 h 621"/>
                <a:gd name="T60" fmla="*/ 3730 w 6331"/>
                <a:gd name="T61" fmla="*/ 155 h 621"/>
                <a:gd name="T62" fmla="*/ 3768 w 6331"/>
                <a:gd name="T63" fmla="*/ 270 h 621"/>
                <a:gd name="T64" fmla="*/ 3763 w 6331"/>
                <a:gd name="T65" fmla="*/ 221 h 621"/>
                <a:gd name="T66" fmla="*/ 3907 w 6331"/>
                <a:gd name="T67" fmla="*/ 182 h 621"/>
                <a:gd name="T68" fmla="*/ 4083 w 6331"/>
                <a:gd name="T69" fmla="*/ 479 h 621"/>
                <a:gd name="T70" fmla="*/ 4087 w 6331"/>
                <a:gd name="T71" fmla="*/ 182 h 621"/>
                <a:gd name="T72" fmla="*/ 4129 w 6331"/>
                <a:gd name="T73" fmla="*/ 320 h 621"/>
                <a:gd name="T74" fmla="*/ 4161 w 6331"/>
                <a:gd name="T75" fmla="*/ 318 h 621"/>
                <a:gd name="T76" fmla="*/ 4629 w 6331"/>
                <a:gd name="T77" fmla="*/ 480 h 621"/>
                <a:gd name="T78" fmla="*/ 4988 w 6331"/>
                <a:gd name="T79" fmla="*/ 480 h 621"/>
                <a:gd name="T80" fmla="*/ 4784 w 6331"/>
                <a:gd name="T81" fmla="*/ 140 h 621"/>
                <a:gd name="T82" fmla="*/ 5059 w 6331"/>
                <a:gd name="T83" fmla="*/ 480 h 621"/>
                <a:gd name="T84" fmla="*/ 5321 w 6331"/>
                <a:gd name="T85" fmla="*/ 148 h 621"/>
                <a:gd name="T86" fmla="*/ 5331 w 6331"/>
                <a:gd name="T87" fmla="*/ 459 h 621"/>
                <a:gd name="T88" fmla="*/ 5414 w 6331"/>
                <a:gd name="T89" fmla="*/ 289 h 621"/>
                <a:gd name="T90" fmla="*/ 5759 w 6331"/>
                <a:gd name="T91" fmla="*/ 210 h 621"/>
                <a:gd name="T92" fmla="*/ 5757 w 6331"/>
                <a:gd name="T93" fmla="*/ 417 h 621"/>
                <a:gd name="T94" fmla="*/ 5634 w 6331"/>
                <a:gd name="T95" fmla="*/ 621 h 621"/>
                <a:gd name="T96" fmla="*/ 5762 w 6331"/>
                <a:gd name="T97" fmla="*/ 155 h 621"/>
                <a:gd name="T98" fmla="*/ 5536 w 6331"/>
                <a:gd name="T99" fmla="*/ 317 h 621"/>
                <a:gd name="T100" fmla="*/ 5923 w 6331"/>
                <a:gd name="T101" fmla="*/ 221 h 621"/>
                <a:gd name="T102" fmla="*/ 5893 w 6331"/>
                <a:gd name="T103" fmla="*/ 480 h 621"/>
                <a:gd name="T104" fmla="*/ 6029 w 6331"/>
                <a:gd name="T105" fmla="*/ 180 h 621"/>
                <a:gd name="T106" fmla="*/ 6204 w 6331"/>
                <a:gd name="T107" fmla="*/ 148 h 621"/>
                <a:gd name="T108" fmla="*/ 6214 w 6331"/>
                <a:gd name="T109" fmla="*/ 459 h 621"/>
                <a:gd name="T110" fmla="*/ 6092 w 6331"/>
                <a:gd name="T111" fmla="*/ 289 h 62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331" h="621">
                  <a:moveTo>
                    <a:pt x="0" y="90"/>
                  </a:moveTo>
                  <a:cubicBezTo>
                    <a:pt x="8" y="116"/>
                    <a:pt x="8" y="116"/>
                    <a:pt x="8" y="116"/>
                  </a:cubicBezTo>
                  <a:cubicBezTo>
                    <a:pt x="80" y="74"/>
                    <a:pt x="80" y="74"/>
                    <a:pt x="80" y="74"/>
                  </a:cubicBezTo>
                  <a:cubicBezTo>
                    <a:pt x="81" y="74"/>
                    <a:pt x="81" y="74"/>
                    <a:pt x="81" y="74"/>
                  </a:cubicBezTo>
                  <a:cubicBezTo>
                    <a:pt x="81" y="480"/>
                    <a:pt x="81" y="480"/>
                    <a:pt x="81" y="480"/>
                  </a:cubicBezTo>
                  <a:cubicBezTo>
                    <a:pt x="113" y="480"/>
                    <a:pt x="113" y="480"/>
                    <a:pt x="113" y="480"/>
                  </a:cubicBezTo>
                  <a:cubicBezTo>
                    <a:pt x="113" y="41"/>
                    <a:pt x="113" y="41"/>
                    <a:pt x="113" y="41"/>
                  </a:cubicBezTo>
                  <a:cubicBezTo>
                    <a:pt x="83" y="41"/>
                    <a:pt x="83" y="41"/>
                    <a:pt x="83" y="41"/>
                  </a:cubicBezTo>
                  <a:lnTo>
                    <a:pt x="0" y="90"/>
                  </a:lnTo>
                  <a:close/>
                  <a:moveTo>
                    <a:pt x="439" y="176"/>
                  </a:moveTo>
                  <a:cubicBezTo>
                    <a:pt x="439" y="127"/>
                    <a:pt x="426" y="80"/>
                    <a:pt x="361" y="80"/>
                  </a:cubicBezTo>
                  <a:cubicBezTo>
                    <a:pt x="340" y="80"/>
                    <a:pt x="313" y="86"/>
                    <a:pt x="292" y="103"/>
                  </a:cubicBezTo>
                  <a:cubicBezTo>
                    <a:pt x="301" y="123"/>
                    <a:pt x="301" y="123"/>
                    <a:pt x="301" y="123"/>
                  </a:cubicBezTo>
                  <a:cubicBezTo>
                    <a:pt x="317" y="109"/>
                    <a:pt x="336" y="105"/>
                    <a:pt x="356" y="105"/>
                  </a:cubicBezTo>
                  <a:cubicBezTo>
                    <a:pt x="405" y="105"/>
                    <a:pt x="411" y="143"/>
                    <a:pt x="411" y="156"/>
                  </a:cubicBezTo>
                  <a:cubicBezTo>
                    <a:pt x="411" y="164"/>
                    <a:pt x="411" y="164"/>
                    <a:pt x="411" y="164"/>
                  </a:cubicBezTo>
                  <a:cubicBezTo>
                    <a:pt x="321" y="161"/>
                    <a:pt x="275" y="194"/>
                    <a:pt x="275" y="240"/>
                  </a:cubicBezTo>
                  <a:cubicBezTo>
                    <a:pt x="275" y="274"/>
                    <a:pt x="298" y="303"/>
                    <a:pt x="343" y="303"/>
                  </a:cubicBezTo>
                  <a:cubicBezTo>
                    <a:pt x="376" y="303"/>
                    <a:pt x="401" y="285"/>
                    <a:pt x="412" y="268"/>
                  </a:cubicBezTo>
                  <a:cubicBezTo>
                    <a:pt x="413" y="268"/>
                    <a:pt x="413" y="268"/>
                    <a:pt x="413" y="268"/>
                  </a:cubicBezTo>
                  <a:cubicBezTo>
                    <a:pt x="417" y="300"/>
                    <a:pt x="417" y="300"/>
                    <a:pt x="417" y="300"/>
                  </a:cubicBezTo>
                  <a:cubicBezTo>
                    <a:pt x="442" y="300"/>
                    <a:pt x="442" y="300"/>
                    <a:pt x="442" y="300"/>
                  </a:cubicBezTo>
                  <a:cubicBezTo>
                    <a:pt x="440" y="282"/>
                    <a:pt x="439" y="265"/>
                    <a:pt x="439" y="248"/>
                  </a:cubicBezTo>
                  <a:lnTo>
                    <a:pt x="439" y="176"/>
                  </a:lnTo>
                  <a:close/>
                  <a:moveTo>
                    <a:pt x="411" y="232"/>
                  </a:moveTo>
                  <a:cubicBezTo>
                    <a:pt x="411" y="237"/>
                    <a:pt x="408" y="245"/>
                    <a:pt x="403" y="252"/>
                  </a:cubicBezTo>
                  <a:cubicBezTo>
                    <a:pt x="392" y="266"/>
                    <a:pt x="374" y="280"/>
                    <a:pt x="348" y="280"/>
                  </a:cubicBezTo>
                  <a:cubicBezTo>
                    <a:pt x="326" y="280"/>
                    <a:pt x="304" y="266"/>
                    <a:pt x="304" y="239"/>
                  </a:cubicBezTo>
                  <a:cubicBezTo>
                    <a:pt x="304" y="193"/>
                    <a:pt x="365" y="186"/>
                    <a:pt x="411" y="187"/>
                  </a:cubicBezTo>
                  <a:lnTo>
                    <a:pt x="411" y="232"/>
                  </a:lnTo>
                  <a:close/>
                  <a:moveTo>
                    <a:pt x="684" y="451"/>
                  </a:moveTo>
                  <a:cubicBezTo>
                    <a:pt x="959" y="46"/>
                    <a:pt x="959" y="46"/>
                    <a:pt x="959" y="46"/>
                  </a:cubicBezTo>
                  <a:cubicBezTo>
                    <a:pt x="959" y="24"/>
                    <a:pt x="959" y="24"/>
                    <a:pt x="959" y="24"/>
                  </a:cubicBezTo>
                  <a:cubicBezTo>
                    <a:pt x="666" y="24"/>
                    <a:pt x="666" y="24"/>
                    <a:pt x="666" y="24"/>
                  </a:cubicBezTo>
                  <a:cubicBezTo>
                    <a:pt x="666" y="51"/>
                    <a:pt x="666" y="51"/>
                    <a:pt x="666" y="51"/>
                  </a:cubicBezTo>
                  <a:cubicBezTo>
                    <a:pt x="918" y="51"/>
                    <a:pt x="918" y="51"/>
                    <a:pt x="918" y="51"/>
                  </a:cubicBezTo>
                  <a:cubicBezTo>
                    <a:pt x="918" y="53"/>
                    <a:pt x="918" y="53"/>
                    <a:pt x="918" y="53"/>
                  </a:cubicBezTo>
                  <a:cubicBezTo>
                    <a:pt x="643" y="459"/>
                    <a:pt x="643" y="459"/>
                    <a:pt x="643" y="459"/>
                  </a:cubicBezTo>
                  <a:cubicBezTo>
                    <a:pt x="643" y="480"/>
                    <a:pt x="643" y="480"/>
                    <a:pt x="643" y="480"/>
                  </a:cubicBezTo>
                  <a:cubicBezTo>
                    <a:pt x="962" y="480"/>
                    <a:pt x="962" y="480"/>
                    <a:pt x="962" y="480"/>
                  </a:cubicBezTo>
                  <a:cubicBezTo>
                    <a:pt x="962" y="453"/>
                    <a:pt x="962" y="453"/>
                    <a:pt x="962" y="453"/>
                  </a:cubicBezTo>
                  <a:cubicBezTo>
                    <a:pt x="684" y="453"/>
                    <a:pt x="684" y="453"/>
                    <a:pt x="684" y="453"/>
                  </a:cubicBezTo>
                  <a:lnTo>
                    <a:pt x="684" y="451"/>
                  </a:lnTo>
                  <a:close/>
                  <a:moveTo>
                    <a:pt x="1157" y="148"/>
                  </a:moveTo>
                  <a:cubicBezTo>
                    <a:pt x="1077" y="148"/>
                    <a:pt x="1004" y="210"/>
                    <a:pt x="1004" y="320"/>
                  </a:cubicBezTo>
                  <a:cubicBezTo>
                    <a:pt x="1004" y="422"/>
                    <a:pt x="1069" y="487"/>
                    <a:pt x="1153" y="487"/>
                  </a:cubicBezTo>
                  <a:cubicBezTo>
                    <a:pt x="1225" y="487"/>
                    <a:pt x="1308" y="435"/>
                    <a:pt x="1308" y="314"/>
                  </a:cubicBezTo>
                  <a:cubicBezTo>
                    <a:pt x="1308" y="216"/>
                    <a:pt x="1247" y="148"/>
                    <a:pt x="1157" y="148"/>
                  </a:cubicBezTo>
                  <a:close/>
                  <a:moveTo>
                    <a:pt x="1155" y="460"/>
                  </a:moveTo>
                  <a:cubicBezTo>
                    <a:pt x="1088" y="460"/>
                    <a:pt x="1036" y="399"/>
                    <a:pt x="1036" y="318"/>
                  </a:cubicBezTo>
                  <a:cubicBezTo>
                    <a:pt x="1036" y="249"/>
                    <a:pt x="1073" y="175"/>
                    <a:pt x="1157" y="175"/>
                  </a:cubicBezTo>
                  <a:cubicBezTo>
                    <a:pt x="1242" y="175"/>
                    <a:pt x="1276" y="257"/>
                    <a:pt x="1276" y="316"/>
                  </a:cubicBezTo>
                  <a:cubicBezTo>
                    <a:pt x="1276" y="399"/>
                    <a:pt x="1222" y="460"/>
                    <a:pt x="1155" y="460"/>
                  </a:cubicBezTo>
                  <a:close/>
                  <a:moveTo>
                    <a:pt x="1533" y="148"/>
                  </a:moveTo>
                  <a:cubicBezTo>
                    <a:pt x="1480" y="148"/>
                    <a:pt x="1439" y="178"/>
                    <a:pt x="1422" y="214"/>
                  </a:cubicBezTo>
                  <a:cubicBezTo>
                    <a:pt x="1420" y="214"/>
                    <a:pt x="1420" y="214"/>
                    <a:pt x="1420" y="214"/>
                  </a:cubicBezTo>
                  <a:cubicBezTo>
                    <a:pt x="1418" y="155"/>
                    <a:pt x="1418" y="155"/>
                    <a:pt x="1418" y="155"/>
                  </a:cubicBezTo>
                  <a:cubicBezTo>
                    <a:pt x="1388" y="155"/>
                    <a:pt x="1388" y="155"/>
                    <a:pt x="1388" y="155"/>
                  </a:cubicBezTo>
                  <a:cubicBezTo>
                    <a:pt x="1390" y="181"/>
                    <a:pt x="1391" y="203"/>
                    <a:pt x="1391" y="233"/>
                  </a:cubicBezTo>
                  <a:cubicBezTo>
                    <a:pt x="1391" y="480"/>
                    <a:pt x="1391" y="480"/>
                    <a:pt x="1391" y="480"/>
                  </a:cubicBezTo>
                  <a:cubicBezTo>
                    <a:pt x="1423" y="480"/>
                    <a:pt x="1423" y="480"/>
                    <a:pt x="1423" y="480"/>
                  </a:cubicBezTo>
                  <a:cubicBezTo>
                    <a:pt x="1423" y="279"/>
                    <a:pt x="1423" y="279"/>
                    <a:pt x="1423" y="279"/>
                  </a:cubicBezTo>
                  <a:cubicBezTo>
                    <a:pt x="1423" y="269"/>
                    <a:pt x="1425" y="258"/>
                    <a:pt x="1427" y="250"/>
                  </a:cubicBezTo>
                  <a:cubicBezTo>
                    <a:pt x="1440" y="208"/>
                    <a:pt x="1479" y="176"/>
                    <a:pt x="1524" y="176"/>
                  </a:cubicBezTo>
                  <a:cubicBezTo>
                    <a:pt x="1591" y="176"/>
                    <a:pt x="1614" y="229"/>
                    <a:pt x="1614" y="288"/>
                  </a:cubicBezTo>
                  <a:cubicBezTo>
                    <a:pt x="1614" y="480"/>
                    <a:pt x="1614" y="480"/>
                    <a:pt x="1614" y="480"/>
                  </a:cubicBezTo>
                  <a:cubicBezTo>
                    <a:pt x="1647" y="480"/>
                    <a:pt x="1647" y="480"/>
                    <a:pt x="1647" y="480"/>
                  </a:cubicBezTo>
                  <a:cubicBezTo>
                    <a:pt x="1647" y="285"/>
                    <a:pt x="1647" y="285"/>
                    <a:pt x="1647" y="285"/>
                  </a:cubicBezTo>
                  <a:cubicBezTo>
                    <a:pt x="1647" y="164"/>
                    <a:pt x="1564" y="148"/>
                    <a:pt x="1533" y="148"/>
                  </a:cubicBezTo>
                  <a:close/>
                  <a:moveTo>
                    <a:pt x="1955" y="276"/>
                  </a:moveTo>
                  <a:cubicBezTo>
                    <a:pt x="1955" y="218"/>
                    <a:pt x="1937" y="148"/>
                    <a:pt x="1843" y="148"/>
                  </a:cubicBezTo>
                  <a:cubicBezTo>
                    <a:pt x="1814" y="148"/>
                    <a:pt x="1777" y="156"/>
                    <a:pt x="1748" y="176"/>
                  </a:cubicBezTo>
                  <a:cubicBezTo>
                    <a:pt x="1758" y="199"/>
                    <a:pt x="1758" y="199"/>
                    <a:pt x="1758" y="199"/>
                  </a:cubicBezTo>
                  <a:cubicBezTo>
                    <a:pt x="1781" y="182"/>
                    <a:pt x="1811" y="175"/>
                    <a:pt x="1840" y="175"/>
                  </a:cubicBezTo>
                  <a:cubicBezTo>
                    <a:pt x="1917" y="174"/>
                    <a:pt x="1923" y="239"/>
                    <a:pt x="1923" y="270"/>
                  </a:cubicBezTo>
                  <a:cubicBezTo>
                    <a:pt x="1923" y="279"/>
                    <a:pt x="1923" y="279"/>
                    <a:pt x="1923" y="279"/>
                  </a:cubicBezTo>
                  <a:cubicBezTo>
                    <a:pt x="1790" y="278"/>
                    <a:pt x="1725" y="323"/>
                    <a:pt x="1725" y="398"/>
                  </a:cubicBezTo>
                  <a:cubicBezTo>
                    <a:pt x="1725" y="441"/>
                    <a:pt x="1754" y="487"/>
                    <a:pt x="1820" y="487"/>
                  </a:cubicBezTo>
                  <a:cubicBezTo>
                    <a:pt x="1872" y="487"/>
                    <a:pt x="1908" y="458"/>
                    <a:pt x="1924" y="433"/>
                  </a:cubicBezTo>
                  <a:cubicBezTo>
                    <a:pt x="1925" y="433"/>
                    <a:pt x="1925" y="433"/>
                    <a:pt x="1925" y="433"/>
                  </a:cubicBezTo>
                  <a:cubicBezTo>
                    <a:pt x="1930" y="480"/>
                    <a:pt x="1930" y="480"/>
                    <a:pt x="1930" y="480"/>
                  </a:cubicBezTo>
                  <a:cubicBezTo>
                    <a:pt x="1960" y="480"/>
                    <a:pt x="1960" y="480"/>
                    <a:pt x="1960" y="480"/>
                  </a:cubicBezTo>
                  <a:cubicBezTo>
                    <a:pt x="1956" y="455"/>
                    <a:pt x="1955" y="428"/>
                    <a:pt x="1955" y="403"/>
                  </a:cubicBezTo>
                  <a:lnTo>
                    <a:pt x="1955" y="276"/>
                  </a:lnTo>
                  <a:close/>
                  <a:moveTo>
                    <a:pt x="1923" y="376"/>
                  </a:moveTo>
                  <a:cubicBezTo>
                    <a:pt x="1923" y="381"/>
                    <a:pt x="1922" y="389"/>
                    <a:pt x="1919" y="395"/>
                  </a:cubicBezTo>
                  <a:cubicBezTo>
                    <a:pt x="1908" y="427"/>
                    <a:pt x="1877" y="460"/>
                    <a:pt x="1823" y="460"/>
                  </a:cubicBezTo>
                  <a:cubicBezTo>
                    <a:pt x="1790" y="460"/>
                    <a:pt x="1758" y="439"/>
                    <a:pt x="1758" y="393"/>
                  </a:cubicBezTo>
                  <a:cubicBezTo>
                    <a:pt x="1758" y="315"/>
                    <a:pt x="1852" y="304"/>
                    <a:pt x="1923" y="306"/>
                  </a:cubicBezTo>
                  <a:lnTo>
                    <a:pt x="1923" y="376"/>
                  </a:lnTo>
                  <a:close/>
                  <a:moveTo>
                    <a:pt x="2467" y="0"/>
                  </a:moveTo>
                  <a:cubicBezTo>
                    <a:pt x="2435" y="0"/>
                    <a:pt x="2435" y="0"/>
                    <a:pt x="2435" y="0"/>
                  </a:cubicBezTo>
                  <a:cubicBezTo>
                    <a:pt x="2435" y="205"/>
                    <a:pt x="2435" y="205"/>
                    <a:pt x="2435" y="205"/>
                  </a:cubicBezTo>
                  <a:cubicBezTo>
                    <a:pt x="2433" y="205"/>
                    <a:pt x="2433" y="205"/>
                    <a:pt x="2433" y="205"/>
                  </a:cubicBezTo>
                  <a:cubicBezTo>
                    <a:pt x="2419" y="177"/>
                    <a:pt x="2383" y="148"/>
                    <a:pt x="2327" y="148"/>
                  </a:cubicBezTo>
                  <a:cubicBezTo>
                    <a:pt x="2247" y="148"/>
                    <a:pt x="2180" y="216"/>
                    <a:pt x="2181" y="324"/>
                  </a:cubicBezTo>
                  <a:cubicBezTo>
                    <a:pt x="2181" y="420"/>
                    <a:pt x="2241" y="487"/>
                    <a:pt x="2321" y="487"/>
                  </a:cubicBezTo>
                  <a:cubicBezTo>
                    <a:pt x="2381" y="487"/>
                    <a:pt x="2420" y="454"/>
                    <a:pt x="2436" y="418"/>
                  </a:cubicBezTo>
                  <a:cubicBezTo>
                    <a:pt x="2438" y="418"/>
                    <a:pt x="2438" y="418"/>
                    <a:pt x="2438" y="418"/>
                  </a:cubicBezTo>
                  <a:cubicBezTo>
                    <a:pt x="2441" y="480"/>
                    <a:pt x="2441" y="480"/>
                    <a:pt x="2441" y="480"/>
                  </a:cubicBezTo>
                  <a:cubicBezTo>
                    <a:pt x="2470" y="480"/>
                    <a:pt x="2470" y="480"/>
                    <a:pt x="2470" y="480"/>
                  </a:cubicBezTo>
                  <a:cubicBezTo>
                    <a:pt x="2468" y="457"/>
                    <a:pt x="2467" y="428"/>
                    <a:pt x="2467" y="404"/>
                  </a:cubicBezTo>
                  <a:lnTo>
                    <a:pt x="2467" y="0"/>
                  </a:lnTo>
                  <a:close/>
                  <a:moveTo>
                    <a:pt x="2435" y="349"/>
                  </a:moveTo>
                  <a:cubicBezTo>
                    <a:pt x="2435" y="359"/>
                    <a:pt x="2434" y="367"/>
                    <a:pt x="2431" y="376"/>
                  </a:cubicBezTo>
                  <a:cubicBezTo>
                    <a:pt x="2418" y="429"/>
                    <a:pt x="2374" y="460"/>
                    <a:pt x="2327" y="460"/>
                  </a:cubicBezTo>
                  <a:cubicBezTo>
                    <a:pt x="2250" y="460"/>
                    <a:pt x="2214" y="393"/>
                    <a:pt x="2214" y="320"/>
                  </a:cubicBezTo>
                  <a:cubicBezTo>
                    <a:pt x="2214" y="236"/>
                    <a:pt x="2258" y="175"/>
                    <a:pt x="2329" y="175"/>
                  </a:cubicBezTo>
                  <a:cubicBezTo>
                    <a:pt x="2382" y="175"/>
                    <a:pt x="2420" y="211"/>
                    <a:pt x="2431" y="254"/>
                  </a:cubicBezTo>
                  <a:cubicBezTo>
                    <a:pt x="2434" y="263"/>
                    <a:pt x="2435" y="275"/>
                    <a:pt x="2435" y="284"/>
                  </a:cubicBezTo>
                  <a:lnTo>
                    <a:pt x="2435" y="349"/>
                  </a:lnTo>
                  <a:close/>
                  <a:moveTo>
                    <a:pt x="2695" y="148"/>
                  </a:moveTo>
                  <a:cubicBezTo>
                    <a:pt x="2611" y="148"/>
                    <a:pt x="2549" y="216"/>
                    <a:pt x="2549" y="324"/>
                  </a:cubicBezTo>
                  <a:cubicBezTo>
                    <a:pt x="2549" y="419"/>
                    <a:pt x="2607" y="487"/>
                    <a:pt x="2700" y="487"/>
                  </a:cubicBezTo>
                  <a:cubicBezTo>
                    <a:pt x="2757" y="487"/>
                    <a:pt x="2790" y="472"/>
                    <a:pt x="2802" y="466"/>
                  </a:cubicBezTo>
                  <a:cubicBezTo>
                    <a:pt x="2794" y="441"/>
                    <a:pt x="2794" y="441"/>
                    <a:pt x="2794" y="441"/>
                  </a:cubicBezTo>
                  <a:cubicBezTo>
                    <a:pt x="2776" y="449"/>
                    <a:pt x="2752" y="459"/>
                    <a:pt x="2704" y="459"/>
                  </a:cubicBezTo>
                  <a:cubicBezTo>
                    <a:pt x="2637" y="459"/>
                    <a:pt x="2581" y="418"/>
                    <a:pt x="2581" y="314"/>
                  </a:cubicBezTo>
                  <a:cubicBezTo>
                    <a:pt x="2820" y="314"/>
                    <a:pt x="2820" y="314"/>
                    <a:pt x="2820" y="314"/>
                  </a:cubicBezTo>
                  <a:cubicBezTo>
                    <a:pt x="2821" y="308"/>
                    <a:pt x="2821" y="303"/>
                    <a:pt x="2821" y="295"/>
                  </a:cubicBezTo>
                  <a:cubicBezTo>
                    <a:pt x="2821" y="248"/>
                    <a:pt x="2801" y="148"/>
                    <a:pt x="2695" y="148"/>
                  </a:cubicBezTo>
                  <a:close/>
                  <a:moveTo>
                    <a:pt x="2788" y="289"/>
                  </a:moveTo>
                  <a:cubicBezTo>
                    <a:pt x="2582" y="289"/>
                    <a:pt x="2582" y="289"/>
                    <a:pt x="2582" y="289"/>
                  </a:cubicBezTo>
                  <a:cubicBezTo>
                    <a:pt x="2588" y="239"/>
                    <a:pt x="2619" y="175"/>
                    <a:pt x="2691" y="175"/>
                  </a:cubicBezTo>
                  <a:cubicBezTo>
                    <a:pt x="2769" y="175"/>
                    <a:pt x="2788" y="243"/>
                    <a:pt x="2788" y="289"/>
                  </a:cubicBezTo>
                  <a:close/>
                  <a:moveTo>
                    <a:pt x="3270" y="59"/>
                  </a:moveTo>
                  <a:cubicBezTo>
                    <a:pt x="3245" y="35"/>
                    <a:pt x="3204" y="21"/>
                    <a:pt x="3150" y="21"/>
                  </a:cubicBezTo>
                  <a:cubicBezTo>
                    <a:pt x="3111" y="21"/>
                    <a:pt x="3078" y="25"/>
                    <a:pt x="3052" y="30"/>
                  </a:cubicBezTo>
                  <a:cubicBezTo>
                    <a:pt x="3052" y="480"/>
                    <a:pt x="3052" y="480"/>
                    <a:pt x="3052" y="480"/>
                  </a:cubicBezTo>
                  <a:cubicBezTo>
                    <a:pt x="3084" y="480"/>
                    <a:pt x="3084" y="480"/>
                    <a:pt x="3084" y="480"/>
                  </a:cubicBezTo>
                  <a:cubicBezTo>
                    <a:pt x="3084" y="285"/>
                    <a:pt x="3084" y="285"/>
                    <a:pt x="3084" y="285"/>
                  </a:cubicBezTo>
                  <a:cubicBezTo>
                    <a:pt x="3101" y="290"/>
                    <a:pt x="3119" y="291"/>
                    <a:pt x="3140" y="291"/>
                  </a:cubicBezTo>
                  <a:cubicBezTo>
                    <a:pt x="3196" y="291"/>
                    <a:pt x="3245" y="273"/>
                    <a:pt x="3274" y="240"/>
                  </a:cubicBezTo>
                  <a:cubicBezTo>
                    <a:pt x="3295" y="217"/>
                    <a:pt x="3305" y="188"/>
                    <a:pt x="3305" y="149"/>
                  </a:cubicBezTo>
                  <a:cubicBezTo>
                    <a:pt x="3305" y="111"/>
                    <a:pt x="3293" y="80"/>
                    <a:pt x="3270" y="59"/>
                  </a:cubicBezTo>
                  <a:close/>
                  <a:moveTo>
                    <a:pt x="3143" y="264"/>
                  </a:moveTo>
                  <a:cubicBezTo>
                    <a:pt x="3120" y="264"/>
                    <a:pt x="3100" y="262"/>
                    <a:pt x="3084" y="257"/>
                  </a:cubicBezTo>
                  <a:cubicBezTo>
                    <a:pt x="3084" y="53"/>
                    <a:pt x="3084" y="53"/>
                    <a:pt x="3084" y="53"/>
                  </a:cubicBezTo>
                  <a:cubicBezTo>
                    <a:pt x="3097" y="51"/>
                    <a:pt x="3119" y="48"/>
                    <a:pt x="3149" y="48"/>
                  </a:cubicBezTo>
                  <a:cubicBezTo>
                    <a:pt x="3221" y="48"/>
                    <a:pt x="3273" y="80"/>
                    <a:pt x="3273" y="152"/>
                  </a:cubicBezTo>
                  <a:cubicBezTo>
                    <a:pt x="3273" y="224"/>
                    <a:pt x="3224" y="264"/>
                    <a:pt x="3143" y="264"/>
                  </a:cubicBezTo>
                  <a:close/>
                  <a:moveTo>
                    <a:pt x="3500" y="148"/>
                  </a:moveTo>
                  <a:cubicBezTo>
                    <a:pt x="3420" y="148"/>
                    <a:pt x="3347" y="210"/>
                    <a:pt x="3347" y="320"/>
                  </a:cubicBezTo>
                  <a:cubicBezTo>
                    <a:pt x="3347" y="422"/>
                    <a:pt x="3412" y="487"/>
                    <a:pt x="3496" y="487"/>
                  </a:cubicBezTo>
                  <a:cubicBezTo>
                    <a:pt x="3568" y="487"/>
                    <a:pt x="3651" y="435"/>
                    <a:pt x="3651" y="314"/>
                  </a:cubicBezTo>
                  <a:cubicBezTo>
                    <a:pt x="3651" y="216"/>
                    <a:pt x="3590" y="148"/>
                    <a:pt x="3500" y="148"/>
                  </a:cubicBezTo>
                  <a:close/>
                  <a:moveTo>
                    <a:pt x="3498" y="460"/>
                  </a:moveTo>
                  <a:cubicBezTo>
                    <a:pt x="3431" y="460"/>
                    <a:pt x="3379" y="399"/>
                    <a:pt x="3379" y="318"/>
                  </a:cubicBezTo>
                  <a:cubicBezTo>
                    <a:pt x="3379" y="249"/>
                    <a:pt x="3416" y="175"/>
                    <a:pt x="3500" y="175"/>
                  </a:cubicBezTo>
                  <a:cubicBezTo>
                    <a:pt x="3585" y="175"/>
                    <a:pt x="3619" y="257"/>
                    <a:pt x="3619" y="316"/>
                  </a:cubicBezTo>
                  <a:cubicBezTo>
                    <a:pt x="3619" y="399"/>
                    <a:pt x="3565" y="460"/>
                    <a:pt x="3498" y="460"/>
                  </a:cubicBezTo>
                  <a:close/>
                  <a:moveTo>
                    <a:pt x="3763" y="221"/>
                  </a:moveTo>
                  <a:cubicBezTo>
                    <a:pt x="3761" y="221"/>
                    <a:pt x="3761" y="221"/>
                    <a:pt x="3761" y="221"/>
                  </a:cubicBezTo>
                  <a:cubicBezTo>
                    <a:pt x="3760" y="155"/>
                    <a:pt x="3760" y="155"/>
                    <a:pt x="3760" y="155"/>
                  </a:cubicBezTo>
                  <a:cubicBezTo>
                    <a:pt x="3730" y="155"/>
                    <a:pt x="3730" y="155"/>
                    <a:pt x="3730" y="155"/>
                  </a:cubicBezTo>
                  <a:cubicBezTo>
                    <a:pt x="3732" y="187"/>
                    <a:pt x="3733" y="220"/>
                    <a:pt x="3733" y="253"/>
                  </a:cubicBezTo>
                  <a:cubicBezTo>
                    <a:pt x="3733" y="480"/>
                    <a:pt x="3733" y="480"/>
                    <a:pt x="3733" y="480"/>
                  </a:cubicBezTo>
                  <a:cubicBezTo>
                    <a:pt x="3765" y="480"/>
                    <a:pt x="3765" y="480"/>
                    <a:pt x="3765" y="480"/>
                  </a:cubicBezTo>
                  <a:cubicBezTo>
                    <a:pt x="3765" y="301"/>
                    <a:pt x="3765" y="301"/>
                    <a:pt x="3765" y="301"/>
                  </a:cubicBezTo>
                  <a:cubicBezTo>
                    <a:pt x="3765" y="290"/>
                    <a:pt x="3766" y="279"/>
                    <a:pt x="3768" y="270"/>
                  </a:cubicBezTo>
                  <a:cubicBezTo>
                    <a:pt x="3777" y="218"/>
                    <a:pt x="3809" y="179"/>
                    <a:pt x="3853" y="179"/>
                  </a:cubicBezTo>
                  <a:cubicBezTo>
                    <a:pt x="3859" y="179"/>
                    <a:pt x="3864" y="179"/>
                    <a:pt x="3869" y="180"/>
                  </a:cubicBezTo>
                  <a:cubicBezTo>
                    <a:pt x="3869" y="149"/>
                    <a:pt x="3869" y="149"/>
                    <a:pt x="3869" y="149"/>
                  </a:cubicBezTo>
                  <a:cubicBezTo>
                    <a:pt x="3865" y="149"/>
                    <a:pt x="3860" y="148"/>
                    <a:pt x="3855" y="148"/>
                  </a:cubicBezTo>
                  <a:cubicBezTo>
                    <a:pt x="3811" y="148"/>
                    <a:pt x="3778" y="180"/>
                    <a:pt x="3763" y="221"/>
                  </a:cubicBezTo>
                  <a:close/>
                  <a:moveTo>
                    <a:pt x="3995" y="84"/>
                  </a:moveTo>
                  <a:cubicBezTo>
                    <a:pt x="3962" y="96"/>
                    <a:pt x="3962" y="96"/>
                    <a:pt x="3962" y="96"/>
                  </a:cubicBezTo>
                  <a:cubicBezTo>
                    <a:pt x="3962" y="155"/>
                    <a:pt x="3962" y="155"/>
                    <a:pt x="3962" y="155"/>
                  </a:cubicBezTo>
                  <a:cubicBezTo>
                    <a:pt x="3907" y="155"/>
                    <a:pt x="3907" y="155"/>
                    <a:pt x="3907" y="155"/>
                  </a:cubicBezTo>
                  <a:cubicBezTo>
                    <a:pt x="3907" y="182"/>
                    <a:pt x="3907" y="182"/>
                    <a:pt x="3907" y="182"/>
                  </a:cubicBezTo>
                  <a:cubicBezTo>
                    <a:pt x="3962" y="182"/>
                    <a:pt x="3962" y="182"/>
                    <a:pt x="3962" y="182"/>
                  </a:cubicBezTo>
                  <a:cubicBezTo>
                    <a:pt x="3962" y="387"/>
                    <a:pt x="3962" y="387"/>
                    <a:pt x="3962" y="387"/>
                  </a:cubicBezTo>
                  <a:cubicBezTo>
                    <a:pt x="3962" y="420"/>
                    <a:pt x="3968" y="447"/>
                    <a:pt x="3982" y="464"/>
                  </a:cubicBezTo>
                  <a:cubicBezTo>
                    <a:pt x="3995" y="480"/>
                    <a:pt x="4014" y="487"/>
                    <a:pt x="4038" y="487"/>
                  </a:cubicBezTo>
                  <a:cubicBezTo>
                    <a:pt x="4058" y="487"/>
                    <a:pt x="4072" y="484"/>
                    <a:pt x="4083" y="479"/>
                  </a:cubicBezTo>
                  <a:cubicBezTo>
                    <a:pt x="4079" y="455"/>
                    <a:pt x="4079" y="455"/>
                    <a:pt x="4079" y="455"/>
                  </a:cubicBezTo>
                  <a:cubicBezTo>
                    <a:pt x="4071" y="457"/>
                    <a:pt x="4059" y="460"/>
                    <a:pt x="4042" y="460"/>
                  </a:cubicBezTo>
                  <a:cubicBezTo>
                    <a:pt x="4008" y="460"/>
                    <a:pt x="3995" y="434"/>
                    <a:pt x="3995" y="393"/>
                  </a:cubicBezTo>
                  <a:cubicBezTo>
                    <a:pt x="3995" y="182"/>
                    <a:pt x="3995" y="182"/>
                    <a:pt x="3995" y="182"/>
                  </a:cubicBezTo>
                  <a:cubicBezTo>
                    <a:pt x="4087" y="182"/>
                    <a:pt x="4087" y="182"/>
                    <a:pt x="4087" y="182"/>
                  </a:cubicBezTo>
                  <a:cubicBezTo>
                    <a:pt x="4087" y="155"/>
                    <a:pt x="4087" y="155"/>
                    <a:pt x="4087" y="155"/>
                  </a:cubicBezTo>
                  <a:cubicBezTo>
                    <a:pt x="3995" y="155"/>
                    <a:pt x="3995" y="155"/>
                    <a:pt x="3995" y="155"/>
                  </a:cubicBezTo>
                  <a:lnTo>
                    <a:pt x="3995" y="84"/>
                  </a:lnTo>
                  <a:close/>
                  <a:moveTo>
                    <a:pt x="4282" y="148"/>
                  </a:moveTo>
                  <a:cubicBezTo>
                    <a:pt x="4202" y="148"/>
                    <a:pt x="4129" y="210"/>
                    <a:pt x="4129" y="320"/>
                  </a:cubicBezTo>
                  <a:cubicBezTo>
                    <a:pt x="4129" y="422"/>
                    <a:pt x="4193" y="487"/>
                    <a:pt x="4277" y="487"/>
                  </a:cubicBezTo>
                  <a:cubicBezTo>
                    <a:pt x="4350" y="487"/>
                    <a:pt x="4433" y="435"/>
                    <a:pt x="4433" y="314"/>
                  </a:cubicBezTo>
                  <a:cubicBezTo>
                    <a:pt x="4433" y="216"/>
                    <a:pt x="4372" y="148"/>
                    <a:pt x="4282" y="148"/>
                  </a:cubicBezTo>
                  <a:close/>
                  <a:moveTo>
                    <a:pt x="4279" y="460"/>
                  </a:moveTo>
                  <a:cubicBezTo>
                    <a:pt x="4213" y="460"/>
                    <a:pt x="4161" y="399"/>
                    <a:pt x="4161" y="318"/>
                  </a:cubicBezTo>
                  <a:cubicBezTo>
                    <a:pt x="4161" y="249"/>
                    <a:pt x="4198" y="175"/>
                    <a:pt x="4281" y="175"/>
                  </a:cubicBezTo>
                  <a:cubicBezTo>
                    <a:pt x="4367" y="175"/>
                    <a:pt x="4400" y="257"/>
                    <a:pt x="4400" y="316"/>
                  </a:cubicBezTo>
                  <a:cubicBezTo>
                    <a:pt x="4400" y="399"/>
                    <a:pt x="4347" y="460"/>
                    <a:pt x="4279" y="460"/>
                  </a:cubicBezTo>
                  <a:close/>
                  <a:moveTo>
                    <a:pt x="4794" y="24"/>
                  </a:moveTo>
                  <a:cubicBezTo>
                    <a:pt x="4629" y="480"/>
                    <a:pt x="4629" y="480"/>
                    <a:pt x="4629" y="480"/>
                  </a:cubicBezTo>
                  <a:cubicBezTo>
                    <a:pt x="4662" y="480"/>
                    <a:pt x="4662" y="480"/>
                    <a:pt x="4662" y="480"/>
                  </a:cubicBezTo>
                  <a:cubicBezTo>
                    <a:pt x="4718" y="320"/>
                    <a:pt x="4718" y="320"/>
                    <a:pt x="4718" y="320"/>
                  </a:cubicBezTo>
                  <a:cubicBezTo>
                    <a:pt x="4898" y="320"/>
                    <a:pt x="4898" y="320"/>
                    <a:pt x="4898" y="320"/>
                  </a:cubicBezTo>
                  <a:cubicBezTo>
                    <a:pt x="4955" y="480"/>
                    <a:pt x="4955" y="480"/>
                    <a:pt x="4955" y="480"/>
                  </a:cubicBezTo>
                  <a:cubicBezTo>
                    <a:pt x="4988" y="480"/>
                    <a:pt x="4988" y="480"/>
                    <a:pt x="4988" y="480"/>
                  </a:cubicBezTo>
                  <a:cubicBezTo>
                    <a:pt x="4825" y="24"/>
                    <a:pt x="4825" y="24"/>
                    <a:pt x="4825" y="24"/>
                  </a:cubicBezTo>
                  <a:lnTo>
                    <a:pt x="4794" y="24"/>
                  </a:lnTo>
                  <a:close/>
                  <a:moveTo>
                    <a:pt x="4888" y="293"/>
                  </a:moveTo>
                  <a:cubicBezTo>
                    <a:pt x="4728" y="293"/>
                    <a:pt x="4728" y="293"/>
                    <a:pt x="4728" y="293"/>
                  </a:cubicBezTo>
                  <a:cubicBezTo>
                    <a:pt x="4784" y="140"/>
                    <a:pt x="4784" y="140"/>
                    <a:pt x="4784" y="140"/>
                  </a:cubicBezTo>
                  <a:cubicBezTo>
                    <a:pt x="4794" y="111"/>
                    <a:pt x="4801" y="87"/>
                    <a:pt x="4807" y="61"/>
                  </a:cubicBezTo>
                  <a:cubicBezTo>
                    <a:pt x="4809" y="61"/>
                    <a:pt x="4809" y="61"/>
                    <a:pt x="4809" y="61"/>
                  </a:cubicBezTo>
                  <a:cubicBezTo>
                    <a:pt x="4815" y="86"/>
                    <a:pt x="4822" y="109"/>
                    <a:pt x="4833" y="141"/>
                  </a:cubicBezTo>
                  <a:lnTo>
                    <a:pt x="4888" y="293"/>
                  </a:lnTo>
                  <a:close/>
                  <a:moveTo>
                    <a:pt x="5059" y="480"/>
                  </a:moveTo>
                  <a:cubicBezTo>
                    <a:pt x="5091" y="480"/>
                    <a:pt x="5091" y="480"/>
                    <a:pt x="5091" y="480"/>
                  </a:cubicBezTo>
                  <a:cubicBezTo>
                    <a:pt x="5091" y="0"/>
                    <a:pt x="5091" y="0"/>
                    <a:pt x="5091" y="0"/>
                  </a:cubicBezTo>
                  <a:cubicBezTo>
                    <a:pt x="5059" y="0"/>
                    <a:pt x="5059" y="0"/>
                    <a:pt x="5059" y="0"/>
                  </a:cubicBezTo>
                  <a:lnTo>
                    <a:pt x="5059" y="480"/>
                  </a:lnTo>
                  <a:close/>
                  <a:moveTo>
                    <a:pt x="5321" y="148"/>
                  </a:moveTo>
                  <a:cubicBezTo>
                    <a:pt x="5238" y="148"/>
                    <a:pt x="5175" y="216"/>
                    <a:pt x="5175" y="324"/>
                  </a:cubicBezTo>
                  <a:cubicBezTo>
                    <a:pt x="5175" y="419"/>
                    <a:pt x="5233" y="487"/>
                    <a:pt x="5327" y="487"/>
                  </a:cubicBezTo>
                  <a:cubicBezTo>
                    <a:pt x="5383" y="487"/>
                    <a:pt x="5417" y="472"/>
                    <a:pt x="5429" y="466"/>
                  </a:cubicBezTo>
                  <a:cubicBezTo>
                    <a:pt x="5421" y="441"/>
                    <a:pt x="5421" y="441"/>
                    <a:pt x="5421" y="441"/>
                  </a:cubicBezTo>
                  <a:cubicBezTo>
                    <a:pt x="5402" y="449"/>
                    <a:pt x="5378" y="459"/>
                    <a:pt x="5331" y="459"/>
                  </a:cubicBezTo>
                  <a:cubicBezTo>
                    <a:pt x="5263" y="459"/>
                    <a:pt x="5207" y="418"/>
                    <a:pt x="5207" y="314"/>
                  </a:cubicBezTo>
                  <a:cubicBezTo>
                    <a:pt x="5446" y="314"/>
                    <a:pt x="5446" y="314"/>
                    <a:pt x="5446" y="314"/>
                  </a:cubicBezTo>
                  <a:cubicBezTo>
                    <a:pt x="5448" y="308"/>
                    <a:pt x="5448" y="303"/>
                    <a:pt x="5448" y="295"/>
                  </a:cubicBezTo>
                  <a:cubicBezTo>
                    <a:pt x="5448" y="248"/>
                    <a:pt x="5427" y="148"/>
                    <a:pt x="5321" y="148"/>
                  </a:cubicBezTo>
                  <a:close/>
                  <a:moveTo>
                    <a:pt x="5414" y="289"/>
                  </a:moveTo>
                  <a:cubicBezTo>
                    <a:pt x="5208" y="289"/>
                    <a:pt x="5208" y="289"/>
                    <a:pt x="5208" y="289"/>
                  </a:cubicBezTo>
                  <a:cubicBezTo>
                    <a:pt x="5215" y="239"/>
                    <a:pt x="5246" y="175"/>
                    <a:pt x="5317" y="175"/>
                  </a:cubicBezTo>
                  <a:cubicBezTo>
                    <a:pt x="5396" y="175"/>
                    <a:pt x="5415" y="243"/>
                    <a:pt x="5414" y="289"/>
                  </a:cubicBezTo>
                  <a:close/>
                  <a:moveTo>
                    <a:pt x="5760" y="210"/>
                  </a:moveTo>
                  <a:cubicBezTo>
                    <a:pt x="5759" y="210"/>
                    <a:pt x="5759" y="210"/>
                    <a:pt x="5759" y="210"/>
                  </a:cubicBezTo>
                  <a:cubicBezTo>
                    <a:pt x="5745" y="183"/>
                    <a:pt x="5713" y="148"/>
                    <a:pt x="5649" y="148"/>
                  </a:cubicBezTo>
                  <a:cubicBezTo>
                    <a:pt x="5578" y="148"/>
                    <a:pt x="5503" y="207"/>
                    <a:pt x="5503" y="320"/>
                  </a:cubicBezTo>
                  <a:cubicBezTo>
                    <a:pt x="5503" y="409"/>
                    <a:pt x="5561" y="480"/>
                    <a:pt x="5642" y="480"/>
                  </a:cubicBezTo>
                  <a:cubicBezTo>
                    <a:pt x="5701" y="480"/>
                    <a:pt x="5738" y="450"/>
                    <a:pt x="5755" y="417"/>
                  </a:cubicBezTo>
                  <a:cubicBezTo>
                    <a:pt x="5757" y="417"/>
                    <a:pt x="5757" y="417"/>
                    <a:pt x="5757" y="417"/>
                  </a:cubicBezTo>
                  <a:cubicBezTo>
                    <a:pt x="5757" y="463"/>
                    <a:pt x="5757" y="463"/>
                    <a:pt x="5757" y="463"/>
                  </a:cubicBezTo>
                  <a:cubicBezTo>
                    <a:pt x="5757" y="559"/>
                    <a:pt x="5707" y="594"/>
                    <a:pt x="5639" y="594"/>
                  </a:cubicBezTo>
                  <a:cubicBezTo>
                    <a:pt x="5597" y="594"/>
                    <a:pt x="5565" y="582"/>
                    <a:pt x="5542" y="567"/>
                  </a:cubicBezTo>
                  <a:cubicBezTo>
                    <a:pt x="5531" y="593"/>
                    <a:pt x="5531" y="593"/>
                    <a:pt x="5531" y="593"/>
                  </a:cubicBezTo>
                  <a:cubicBezTo>
                    <a:pt x="5556" y="612"/>
                    <a:pt x="5597" y="621"/>
                    <a:pt x="5634" y="621"/>
                  </a:cubicBezTo>
                  <a:cubicBezTo>
                    <a:pt x="5671" y="621"/>
                    <a:pt x="5715" y="611"/>
                    <a:pt x="5745" y="582"/>
                  </a:cubicBezTo>
                  <a:cubicBezTo>
                    <a:pt x="5772" y="557"/>
                    <a:pt x="5789" y="516"/>
                    <a:pt x="5789" y="433"/>
                  </a:cubicBezTo>
                  <a:cubicBezTo>
                    <a:pt x="5789" y="239"/>
                    <a:pt x="5789" y="239"/>
                    <a:pt x="5789" y="239"/>
                  </a:cubicBezTo>
                  <a:cubicBezTo>
                    <a:pt x="5789" y="205"/>
                    <a:pt x="5790" y="180"/>
                    <a:pt x="5792" y="155"/>
                  </a:cubicBezTo>
                  <a:cubicBezTo>
                    <a:pt x="5762" y="155"/>
                    <a:pt x="5762" y="155"/>
                    <a:pt x="5762" y="155"/>
                  </a:cubicBezTo>
                  <a:lnTo>
                    <a:pt x="5760" y="210"/>
                  </a:lnTo>
                  <a:close/>
                  <a:moveTo>
                    <a:pt x="5757" y="345"/>
                  </a:moveTo>
                  <a:cubicBezTo>
                    <a:pt x="5757" y="357"/>
                    <a:pt x="5755" y="369"/>
                    <a:pt x="5751" y="380"/>
                  </a:cubicBezTo>
                  <a:cubicBezTo>
                    <a:pt x="5734" y="426"/>
                    <a:pt x="5695" y="453"/>
                    <a:pt x="5651" y="453"/>
                  </a:cubicBezTo>
                  <a:cubicBezTo>
                    <a:pt x="5574" y="453"/>
                    <a:pt x="5536" y="390"/>
                    <a:pt x="5536" y="317"/>
                  </a:cubicBezTo>
                  <a:cubicBezTo>
                    <a:pt x="5536" y="231"/>
                    <a:pt x="5583" y="175"/>
                    <a:pt x="5652" y="175"/>
                  </a:cubicBezTo>
                  <a:cubicBezTo>
                    <a:pt x="5705" y="175"/>
                    <a:pt x="5739" y="210"/>
                    <a:pt x="5753" y="249"/>
                  </a:cubicBezTo>
                  <a:cubicBezTo>
                    <a:pt x="5756" y="258"/>
                    <a:pt x="5757" y="268"/>
                    <a:pt x="5757" y="280"/>
                  </a:cubicBezTo>
                  <a:lnTo>
                    <a:pt x="5757" y="345"/>
                  </a:lnTo>
                  <a:close/>
                  <a:moveTo>
                    <a:pt x="5923" y="221"/>
                  </a:moveTo>
                  <a:cubicBezTo>
                    <a:pt x="5921" y="221"/>
                    <a:pt x="5921" y="221"/>
                    <a:pt x="5921" y="221"/>
                  </a:cubicBezTo>
                  <a:cubicBezTo>
                    <a:pt x="5920" y="155"/>
                    <a:pt x="5920" y="155"/>
                    <a:pt x="5920" y="155"/>
                  </a:cubicBezTo>
                  <a:cubicBezTo>
                    <a:pt x="5890" y="155"/>
                    <a:pt x="5890" y="155"/>
                    <a:pt x="5890" y="155"/>
                  </a:cubicBezTo>
                  <a:cubicBezTo>
                    <a:pt x="5892" y="187"/>
                    <a:pt x="5893" y="220"/>
                    <a:pt x="5893" y="253"/>
                  </a:cubicBezTo>
                  <a:cubicBezTo>
                    <a:pt x="5893" y="480"/>
                    <a:pt x="5893" y="480"/>
                    <a:pt x="5893" y="480"/>
                  </a:cubicBezTo>
                  <a:cubicBezTo>
                    <a:pt x="5925" y="480"/>
                    <a:pt x="5925" y="480"/>
                    <a:pt x="5925" y="480"/>
                  </a:cubicBezTo>
                  <a:cubicBezTo>
                    <a:pt x="5925" y="301"/>
                    <a:pt x="5925" y="301"/>
                    <a:pt x="5925" y="301"/>
                  </a:cubicBezTo>
                  <a:cubicBezTo>
                    <a:pt x="5925" y="290"/>
                    <a:pt x="5926" y="279"/>
                    <a:pt x="5928" y="270"/>
                  </a:cubicBezTo>
                  <a:cubicBezTo>
                    <a:pt x="5937" y="218"/>
                    <a:pt x="5968" y="179"/>
                    <a:pt x="6013" y="179"/>
                  </a:cubicBezTo>
                  <a:cubicBezTo>
                    <a:pt x="6019" y="179"/>
                    <a:pt x="6024" y="179"/>
                    <a:pt x="6029" y="180"/>
                  </a:cubicBezTo>
                  <a:cubicBezTo>
                    <a:pt x="6029" y="149"/>
                    <a:pt x="6029" y="149"/>
                    <a:pt x="6029" y="149"/>
                  </a:cubicBezTo>
                  <a:cubicBezTo>
                    <a:pt x="6025" y="149"/>
                    <a:pt x="6020" y="148"/>
                    <a:pt x="6015" y="148"/>
                  </a:cubicBezTo>
                  <a:cubicBezTo>
                    <a:pt x="5971" y="148"/>
                    <a:pt x="5937" y="180"/>
                    <a:pt x="5923" y="221"/>
                  </a:cubicBezTo>
                  <a:close/>
                  <a:moveTo>
                    <a:pt x="6331" y="295"/>
                  </a:moveTo>
                  <a:cubicBezTo>
                    <a:pt x="6331" y="248"/>
                    <a:pt x="6310" y="148"/>
                    <a:pt x="6204" y="148"/>
                  </a:cubicBezTo>
                  <a:cubicBezTo>
                    <a:pt x="6121" y="148"/>
                    <a:pt x="6058" y="216"/>
                    <a:pt x="6058" y="324"/>
                  </a:cubicBezTo>
                  <a:cubicBezTo>
                    <a:pt x="6058" y="419"/>
                    <a:pt x="6117" y="487"/>
                    <a:pt x="6210" y="487"/>
                  </a:cubicBezTo>
                  <a:cubicBezTo>
                    <a:pt x="6267" y="487"/>
                    <a:pt x="6300" y="472"/>
                    <a:pt x="6312" y="466"/>
                  </a:cubicBezTo>
                  <a:cubicBezTo>
                    <a:pt x="6304" y="441"/>
                    <a:pt x="6304" y="441"/>
                    <a:pt x="6304" y="441"/>
                  </a:cubicBezTo>
                  <a:cubicBezTo>
                    <a:pt x="6286" y="449"/>
                    <a:pt x="6261" y="459"/>
                    <a:pt x="6214" y="459"/>
                  </a:cubicBezTo>
                  <a:cubicBezTo>
                    <a:pt x="6146" y="459"/>
                    <a:pt x="6090" y="418"/>
                    <a:pt x="6090" y="314"/>
                  </a:cubicBezTo>
                  <a:cubicBezTo>
                    <a:pt x="6329" y="314"/>
                    <a:pt x="6329" y="314"/>
                    <a:pt x="6329" y="314"/>
                  </a:cubicBezTo>
                  <a:cubicBezTo>
                    <a:pt x="6331" y="308"/>
                    <a:pt x="6331" y="303"/>
                    <a:pt x="6331" y="295"/>
                  </a:cubicBezTo>
                  <a:close/>
                  <a:moveTo>
                    <a:pt x="6297" y="289"/>
                  </a:moveTo>
                  <a:cubicBezTo>
                    <a:pt x="6092" y="289"/>
                    <a:pt x="6092" y="289"/>
                    <a:pt x="6092" y="289"/>
                  </a:cubicBezTo>
                  <a:cubicBezTo>
                    <a:pt x="6098" y="239"/>
                    <a:pt x="6129" y="175"/>
                    <a:pt x="6200" y="175"/>
                  </a:cubicBezTo>
                  <a:cubicBezTo>
                    <a:pt x="6279" y="175"/>
                    <a:pt x="6298" y="243"/>
                    <a:pt x="6297" y="289"/>
                  </a:cubicBezTo>
                  <a:close/>
                </a:path>
              </a:pathLst>
            </a:custGeom>
            <a:gradFill rotWithShape="0">
              <a:gsLst>
                <a:gs pos="0">
                  <a:srgbClr val="CC0000"/>
                </a:gs>
                <a:gs pos="100000">
                  <a:srgbClr val="9900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2"/>
            <p:cNvSpPr>
              <a:spLocks noEditPoints="1"/>
            </p:cNvSpPr>
            <p:nvPr userDrawn="1"/>
          </p:nvSpPr>
          <p:spPr bwMode="auto">
            <a:xfrm>
              <a:off x="10516928" y="5903123"/>
              <a:ext cx="917471" cy="116896"/>
            </a:xfrm>
            <a:custGeom>
              <a:avLst/>
              <a:gdLst>
                <a:gd name="T0" fmla="*/ 0 w 2805"/>
                <a:gd name="T1" fmla="*/ 352 h 358"/>
                <a:gd name="T2" fmla="*/ 27 w 2805"/>
                <a:gd name="T3" fmla="*/ 332 h 358"/>
                <a:gd name="T4" fmla="*/ 281 w 2805"/>
                <a:gd name="T5" fmla="*/ 358 h 358"/>
                <a:gd name="T6" fmla="*/ 379 w 2805"/>
                <a:gd name="T7" fmla="*/ 352 h 358"/>
                <a:gd name="T8" fmla="*/ 437 w 2805"/>
                <a:gd name="T9" fmla="*/ 105 h 358"/>
                <a:gd name="T10" fmla="*/ 394 w 2805"/>
                <a:gd name="T11" fmla="*/ 209 h 358"/>
                <a:gd name="T12" fmla="*/ 375 w 2805"/>
                <a:gd name="T13" fmla="*/ 118 h 358"/>
                <a:gd name="T14" fmla="*/ 776 w 2805"/>
                <a:gd name="T15" fmla="*/ 98 h 358"/>
                <a:gd name="T16" fmla="*/ 534 w 2805"/>
                <a:gd name="T17" fmla="*/ 154 h 358"/>
                <a:gd name="T18" fmla="*/ 519 w 2805"/>
                <a:gd name="T19" fmla="*/ 103 h 358"/>
                <a:gd name="T20" fmla="*/ 497 w 2805"/>
                <a:gd name="T21" fmla="*/ 352 h 358"/>
                <a:gd name="T22" fmla="*/ 660 w 2805"/>
                <a:gd name="T23" fmla="*/ 169 h 358"/>
                <a:gd name="T24" fmla="*/ 650 w 2805"/>
                <a:gd name="T25" fmla="*/ 352 h 358"/>
                <a:gd name="T26" fmla="*/ 812 w 2805"/>
                <a:gd name="T27" fmla="*/ 170 h 358"/>
                <a:gd name="T28" fmla="*/ 804 w 2805"/>
                <a:gd name="T29" fmla="*/ 352 h 358"/>
                <a:gd name="T30" fmla="*/ 776 w 2805"/>
                <a:gd name="T31" fmla="*/ 98 h 358"/>
                <a:gd name="T32" fmla="*/ 1057 w 2805"/>
                <a:gd name="T33" fmla="*/ 278 h 358"/>
                <a:gd name="T34" fmla="*/ 1074 w 2805"/>
                <a:gd name="T35" fmla="*/ 352 h 358"/>
                <a:gd name="T36" fmla="*/ 1052 w 2805"/>
                <a:gd name="T37" fmla="*/ 98 h 358"/>
                <a:gd name="T38" fmla="*/ 958 w 2805"/>
                <a:gd name="T39" fmla="*/ 338 h 358"/>
                <a:gd name="T40" fmla="*/ 1083 w 2805"/>
                <a:gd name="T41" fmla="*/ 122 h 358"/>
                <a:gd name="T42" fmla="*/ 1206 w 2805"/>
                <a:gd name="T43" fmla="*/ 157 h 358"/>
                <a:gd name="T44" fmla="*/ 1191 w 2805"/>
                <a:gd name="T45" fmla="*/ 103 h 358"/>
                <a:gd name="T46" fmla="*/ 1169 w 2805"/>
                <a:gd name="T47" fmla="*/ 352 h 358"/>
                <a:gd name="T48" fmla="*/ 1340 w 2805"/>
                <a:gd name="T49" fmla="*/ 170 h 358"/>
                <a:gd name="T50" fmla="*/ 1332 w 2805"/>
                <a:gd name="T51" fmla="*/ 352 h 358"/>
                <a:gd name="T52" fmla="*/ 1302 w 2805"/>
                <a:gd name="T53" fmla="*/ 98 h 358"/>
                <a:gd name="T54" fmla="*/ 1585 w 2805"/>
                <a:gd name="T55" fmla="*/ 278 h 358"/>
                <a:gd name="T56" fmla="*/ 1602 w 2805"/>
                <a:gd name="T57" fmla="*/ 352 h 358"/>
                <a:gd name="T58" fmla="*/ 1580 w 2805"/>
                <a:gd name="T59" fmla="*/ 98 h 358"/>
                <a:gd name="T60" fmla="*/ 1486 w 2805"/>
                <a:gd name="T61" fmla="*/ 338 h 358"/>
                <a:gd name="T62" fmla="*/ 1611 w 2805"/>
                <a:gd name="T63" fmla="*/ 122 h 358"/>
                <a:gd name="T64" fmla="*/ 1834 w 2805"/>
                <a:gd name="T65" fmla="*/ 7 h 358"/>
                <a:gd name="T66" fmla="*/ 1820 w 2805"/>
                <a:gd name="T67" fmla="*/ 204 h 358"/>
                <a:gd name="T68" fmla="*/ 1999 w 2805"/>
                <a:gd name="T69" fmla="*/ 86 h 358"/>
                <a:gd name="T70" fmla="*/ 1862 w 2805"/>
                <a:gd name="T71" fmla="*/ 186 h 358"/>
                <a:gd name="T72" fmla="*/ 1895 w 2805"/>
                <a:gd name="T73" fmla="*/ 20 h 358"/>
                <a:gd name="T74" fmla="*/ 2000 w 2805"/>
                <a:gd name="T75" fmla="*/ 279 h 358"/>
                <a:gd name="T76" fmla="*/ 2175 w 2805"/>
                <a:gd name="T77" fmla="*/ 278 h 358"/>
                <a:gd name="T78" fmla="*/ 2201 w 2805"/>
                <a:gd name="T79" fmla="*/ 235 h 358"/>
                <a:gd name="T80" fmla="*/ 2000 w 2805"/>
                <a:gd name="T81" fmla="*/ 279 h 358"/>
                <a:gd name="T82" fmla="*/ 2024 w 2805"/>
                <a:gd name="T83" fmla="*/ 275 h 358"/>
                <a:gd name="T84" fmla="*/ 2183 w 2805"/>
                <a:gd name="T85" fmla="*/ 209 h 358"/>
                <a:gd name="T86" fmla="*/ 2333 w 2805"/>
                <a:gd name="T87" fmla="*/ 53 h 358"/>
                <a:gd name="T88" fmla="*/ 2262 w 2805"/>
                <a:gd name="T89" fmla="*/ 352 h 358"/>
                <a:gd name="T90" fmla="*/ 2310 w 2805"/>
                <a:gd name="T91" fmla="*/ 103 h 358"/>
                <a:gd name="T92" fmla="*/ 2465 w 2805"/>
                <a:gd name="T93" fmla="*/ 271 h 358"/>
                <a:gd name="T94" fmla="*/ 2429 w 2805"/>
                <a:gd name="T95" fmla="*/ 266 h 358"/>
                <a:gd name="T96" fmla="*/ 2422 w 2805"/>
                <a:gd name="T97" fmla="*/ 352 h 358"/>
                <a:gd name="T98" fmla="*/ 2557 w 2805"/>
                <a:gd name="T99" fmla="*/ 103 h 358"/>
                <a:gd name="T100" fmla="*/ 2579 w 2805"/>
                <a:gd name="T101" fmla="*/ 279 h 358"/>
                <a:gd name="T102" fmla="*/ 2753 w 2805"/>
                <a:gd name="T103" fmla="*/ 278 h 358"/>
                <a:gd name="T104" fmla="*/ 2780 w 2805"/>
                <a:gd name="T105" fmla="*/ 235 h 358"/>
                <a:gd name="T106" fmla="*/ 2653 w 2805"/>
                <a:gd name="T107" fmla="*/ 338 h 358"/>
                <a:gd name="T108" fmla="*/ 2778 w 2805"/>
                <a:gd name="T109" fmla="*/ 122 h 35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05" h="358">
                  <a:moveTo>
                    <a:pt x="90" y="3"/>
                  </a:moveTo>
                  <a:cubicBezTo>
                    <a:pt x="67" y="3"/>
                    <a:pt x="67" y="3"/>
                    <a:pt x="67" y="3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168" y="352"/>
                    <a:pt x="168" y="352"/>
                    <a:pt x="168" y="352"/>
                  </a:cubicBezTo>
                  <a:cubicBezTo>
                    <a:pt x="172" y="332"/>
                    <a:pt x="172" y="332"/>
                    <a:pt x="172" y="332"/>
                  </a:cubicBezTo>
                  <a:cubicBezTo>
                    <a:pt x="27" y="332"/>
                    <a:pt x="27" y="332"/>
                    <a:pt x="27" y="332"/>
                  </a:cubicBezTo>
                  <a:lnTo>
                    <a:pt x="90" y="3"/>
                  </a:lnTo>
                  <a:close/>
                  <a:moveTo>
                    <a:pt x="211" y="279"/>
                  </a:moveTo>
                  <a:cubicBezTo>
                    <a:pt x="211" y="323"/>
                    <a:pt x="237" y="358"/>
                    <a:pt x="281" y="358"/>
                  </a:cubicBezTo>
                  <a:cubicBezTo>
                    <a:pt x="320" y="358"/>
                    <a:pt x="355" y="337"/>
                    <a:pt x="385" y="278"/>
                  </a:cubicBezTo>
                  <a:cubicBezTo>
                    <a:pt x="386" y="278"/>
                    <a:pt x="386" y="278"/>
                    <a:pt x="386" y="278"/>
                  </a:cubicBezTo>
                  <a:cubicBezTo>
                    <a:pt x="382" y="309"/>
                    <a:pt x="378" y="337"/>
                    <a:pt x="379" y="352"/>
                  </a:cubicBezTo>
                  <a:cubicBezTo>
                    <a:pt x="401" y="352"/>
                    <a:pt x="401" y="352"/>
                    <a:pt x="401" y="352"/>
                  </a:cubicBezTo>
                  <a:cubicBezTo>
                    <a:pt x="400" y="327"/>
                    <a:pt x="402" y="285"/>
                    <a:pt x="412" y="235"/>
                  </a:cubicBezTo>
                  <a:cubicBezTo>
                    <a:pt x="437" y="105"/>
                    <a:pt x="437" y="105"/>
                    <a:pt x="437" y="105"/>
                  </a:cubicBezTo>
                  <a:cubicBezTo>
                    <a:pt x="422" y="101"/>
                    <a:pt x="400" y="98"/>
                    <a:pt x="380" y="98"/>
                  </a:cubicBezTo>
                  <a:cubicBezTo>
                    <a:pt x="280" y="98"/>
                    <a:pt x="211" y="190"/>
                    <a:pt x="211" y="279"/>
                  </a:cubicBezTo>
                  <a:close/>
                  <a:moveTo>
                    <a:pt x="394" y="209"/>
                  </a:moveTo>
                  <a:cubicBezTo>
                    <a:pt x="381" y="278"/>
                    <a:pt x="330" y="338"/>
                    <a:pt x="286" y="338"/>
                  </a:cubicBezTo>
                  <a:cubicBezTo>
                    <a:pt x="245" y="338"/>
                    <a:pt x="235" y="304"/>
                    <a:pt x="235" y="275"/>
                  </a:cubicBezTo>
                  <a:cubicBezTo>
                    <a:pt x="236" y="191"/>
                    <a:pt x="300" y="118"/>
                    <a:pt x="375" y="118"/>
                  </a:cubicBezTo>
                  <a:cubicBezTo>
                    <a:pt x="394" y="118"/>
                    <a:pt x="405" y="120"/>
                    <a:pt x="411" y="122"/>
                  </a:cubicBezTo>
                  <a:lnTo>
                    <a:pt x="394" y="209"/>
                  </a:lnTo>
                  <a:close/>
                  <a:moveTo>
                    <a:pt x="776" y="98"/>
                  </a:moveTo>
                  <a:cubicBezTo>
                    <a:pt x="735" y="99"/>
                    <a:pt x="703" y="120"/>
                    <a:pt x="681" y="158"/>
                  </a:cubicBezTo>
                  <a:cubicBezTo>
                    <a:pt x="679" y="121"/>
                    <a:pt x="660" y="98"/>
                    <a:pt x="623" y="98"/>
                  </a:cubicBezTo>
                  <a:cubicBezTo>
                    <a:pt x="590" y="98"/>
                    <a:pt x="557" y="118"/>
                    <a:pt x="534" y="154"/>
                  </a:cubicBezTo>
                  <a:cubicBezTo>
                    <a:pt x="533" y="154"/>
                    <a:pt x="533" y="154"/>
                    <a:pt x="533" y="154"/>
                  </a:cubicBezTo>
                  <a:cubicBezTo>
                    <a:pt x="540" y="103"/>
                    <a:pt x="540" y="103"/>
                    <a:pt x="540" y="103"/>
                  </a:cubicBezTo>
                  <a:cubicBezTo>
                    <a:pt x="519" y="103"/>
                    <a:pt x="519" y="103"/>
                    <a:pt x="519" y="103"/>
                  </a:cubicBezTo>
                  <a:cubicBezTo>
                    <a:pt x="516" y="123"/>
                    <a:pt x="513" y="145"/>
                    <a:pt x="508" y="170"/>
                  </a:cubicBezTo>
                  <a:cubicBezTo>
                    <a:pt x="473" y="352"/>
                    <a:pt x="473" y="352"/>
                    <a:pt x="473" y="352"/>
                  </a:cubicBezTo>
                  <a:cubicBezTo>
                    <a:pt x="497" y="352"/>
                    <a:pt x="497" y="352"/>
                    <a:pt x="497" y="352"/>
                  </a:cubicBezTo>
                  <a:cubicBezTo>
                    <a:pt x="522" y="219"/>
                    <a:pt x="522" y="219"/>
                    <a:pt x="522" y="219"/>
                  </a:cubicBezTo>
                  <a:cubicBezTo>
                    <a:pt x="532" y="164"/>
                    <a:pt x="579" y="119"/>
                    <a:pt x="613" y="119"/>
                  </a:cubicBezTo>
                  <a:cubicBezTo>
                    <a:pt x="653" y="119"/>
                    <a:pt x="660" y="145"/>
                    <a:pt x="660" y="169"/>
                  </a:cubicBezTo>
                  <a:cubicBezTo>
                    <a:pt x="660" y="179"/>
                    <a:pt x="659" y="189"/>
                    <a:pt x="656" y="200"/>
                  </a:cubicBezTo>
                  <a:cubicBezTo>
                    <a:pt x="627" y="352"/>
                    <a:pt x="627" y="352"/>
                    <a:pt x="627" y="352"/>
                  </a:cubicBezTo>
                  <a:cubicBezTo>
                    <a:pt x="650" y="352"/>
                    <a:pt x="650" y="352"/>
                    <a:pt x="650" y="352"/>
                  </a:cubicBezTo>
                  <a:cubicBezTo>
                    <a:pt x="676" y="215"/>
                    <a:pt x="676" y="215"/>
                    <a:pt x="676" y="215"/>
                  </a:cubicBezTo>
                  <a:cubicBezTo>
                    <a:pt x="687" y="156"/>
                    <a:pt x="731" y="119"/>
                    <a:pt x="766" y="119"/>
                  </a:cubicBezTo>
                  <a:cubicBezTo>
                    <a:pt x="801" y="119"/>
                    <a:pt x="812" y="138"/>
                    <a:pt x="812" y="170"/>
                  </a:cubicBezTo>
                  <a:cubicBezTo>
                    <a:pt x="812" y="181"/>
                    <a:pt x="810" y="195"/>
                    <a:pt x="808" y="204"/>
                  </a:cubicBezTo>
                  <a:cubicBezTo>
                    <a:pt x="780" y="352"/>
                    <a:pt x="780" y="352"/>
                    <a:pt x="780" y="352"/>
                  </a:cubicBezTo>
                  <a:cubicBezTo>
                    <a:pt x="804" y="352"/>
                    <a:pt x="804" y="352"/>
                    <a:pt x="804" y="352"/>
                  </a:cubicBezTo>
                  <a:cubicBezTo>
                    <a:pt x="832" y="204"/>
                    <a:pt x="832" y="204"/>
                    <a:pt x="832" y="204"/>
                  </a:cubicBezTo>
                  <a:cubicBezTo>
                    <a:pt x="834" y="189"/>
                    <a:pt x="836" y="174"/>
                    <a:pt x="836" y="162"/>
                  </a:cubicBezTo>
                  <a:cubicBezTo>
                    <a:pt x="836" y="112"/>
                    <a:pt x="799" y="98"/>
                    <a:pt x="776" y="98"/>
                  </a:cubicBezTo>
                  <a:close/>
                  <a:moveTo>
                    <a:pt x="883" y="279"/>
                  </a:moveTo>
                  <a:cubicBezTo>
                    <a:pt x="883" y="323"/>
                    <a:pt x="909" y="358"/>
                    <a:pt x="953" y="358"/>
                  </a:cubicBezTo>
                  <a:cubicBezTo>
                    <a:pt x="992" y="358"/>
                    <a:pt x="1028" y="337"/>
                    <a:pt x="1057" y="278"/>
                  </a:cubicBezTo>
                  <a:cubicBezTo>
                    <a:pt x="1058" y="278"/>
                    <a:pt x="1058" y="278"/>
                    <a:pt x="1058" y="278"/>
                  </a:cubicBezTo>
                  <a:cubicBezTo>
                    <a:pt x="1054" y="309"/>
                    <a:pt x="1050" y="337"/>
                    <a:pt x="1051" y="352"/>
                  </a:cubicBezTo>
                  <a:cubicBezTo>
                    <a:pt x="1074" y="352"/>
                    <a:pt x="1074" y="352"/>
                    <a:pt x="1074" y="352"/>
                  </a:cubicBezTo>
                  <a:cubicBezTo>
                    <a:pt x="1072" y="327"/>
                    <a:pt x="1075" y="285"/>
                    <a:pt x="1085" y="235"/>
                  </a:cubicBezTo>
                  <a:cubicBezTo>
                    <a:pt x="1110" y="105"/>
                    <a:pt x="1110" y="105"/>
                    <a:pt x="1110" y="105"/>
                  </a:cubicBezTo>
                  <a:cubicBezTo>
                    <a:pt x="1095" y="101"/>
                    <a:pt x="1072" y="98"/>
                    <a:pt x="1052" y="98"/>
                  </a:cubicBezTo>
                  <a:cubicBezTo>
                    <a:pt x="952" y="98"/>
                    <a:pt x="883" y="190"/>
                    <a:pt x="883" y="279"/>
                  </a:cubicBezTo>
                  <a:close/>
                  <a:moveTo>
                    <a:pt x="1066" y="209"/>
                  </a:moveTo>
                  <a:cubicBezTo>
                    <a:pt x="1054" y="278"/>
                    <a:pt x="1003" y="338"/>
                    <a:pt x="958" y="338"/>
                  </a:cubicBezTo>
                  <a:cubicBezTo>
                    <a:pt x="917" y="338"/>
                    <a:pt x="907" y="304"/>
                    <a:pt x="908" y="275"/>
                  </a:cubicBezTo>
                  <a:cubicBezTo>
                    <a:pt x="908" y="191"/>
                    <a:pt x="972" y="118"/>
                    <a:pt x="1047" y="118"/>
                  </a:cubicBezTo>
                  <a:cubicBezTo>
                    <a:pt x="1066" y="118"/>
                    <a:pt x="1077" y="120"/>
                    <a:pt x="1083" y="122"/>
                  </a:cubicBezTo>
                  <a:lnTo>
                    <a:pt x="1066" y="209"/>
                  </a:lnTo>
                  <a:close/>
                  <a:moveTo>
                    <a:pt x="1302" y="98"/>
                  </a:moveTo>
                  <a:cubicBezTo>
                    <a:pt x="1263" y="98"/>
                    <a:pt x="1228" y="121"/>
                    <a:pt x="1206" y="157"/>
                  </a:cubicBezTo>
                  <a:cubicBezTo>
                    <a:pt x="1205" y="157"/>
                    <a:pt x="1205" y="157"/>
                    <a:pt x="1205" y="157"/>
                  </a:cubicBezTo>
                  <a:cubicBezTo>
                    <a:pt x="1213" y="103"/>
                    <a:pt x="1213" y="103"/>
                    <a:pt x="1213" y="103"/>
                  </a:cubicBezTo>
                  <a:cubicBezTo>
                    <a:pt x="1191" y="103"/>
                    <a:pt x="1191" y="103"/>
                    <a:pt x="1191" y="103"/>
                  </a:cubicBezTo>
                  <a:cubicBezTo>
                    <a:pt x="1188" y="123"/>
                    <a:pt x="1185" y="145"/>
                    <a:pt x="1180" y="170"/>
                  </a:cubicBezTo>
                  <a:cubicBezTo>
                    <a:pt x="1146" y="352"/>
                    <a:pt x="1146" y="352"/>
                    <a:pt x="1146" y="352"/>
                  </a:cubicBezTo>
                  <a:cubicBezTo>
                    <a:pt x="1169" y="352"/>
                    <a:pt x="1169" y="352"/>
                    <a:pt x="1169" y="352"/>
                  </a:cubicBezTo>
                  <a:cubicBezTo>
                    <a:pt x="1193" y="225"/>
                    <a:pt x="1193" y="225"/>
                    <a:pt x="1193" y="225"/>
                  </a:cubicBezTo>
                  <a:cubicBezTo>
                    <a:pt x="1205" y="159"/>
                    <a:pt x="1258" y="119"/>
                    <a:pt x="1292" y="119"/>
                  </a:cubicBezTo>
                  <a:cubicBezTo>
                    <a:pt x="1328" y="119"/>
                    <a:pt x="1340" y="141"/>
                    <a:pt x="1340" y="170"/>
                  </a:cubicBezTo>
                  <a:cubicBezTo>
                    <a:pt x="1340" y="182"/>
                    <a:pt x="1338" y="194"/>
                    <a:pt x="1337" y="205"/>
                  </a:cubicBezTo>
                  <a:cubicBezTo>
                    <a:pt x="1309" y="352"/>
                    <a:pt x="1309" y="352"/>
                    <a:pt x="1309" y="352"/>
                  </a:cubicBezTo>
                  <a:cubicBezTo>
                    <a:pt x="1332" y="352"/>
                    <a:pt x="1332" y="352"/>
                    <a:pt x="1332" y="352"/>
                  </a:cubicBezTo>
                  <a:cubicBezTo>
                    <a:pt x="1359" y="207"/>
                    <a:pt x="1359" y="207"/>
                    <a:pt x="1359" y="207"/>
                  </a:cubicBezTo>
                  <a:cubicBezTo>
                    <a:pt x="1362" y="193"/>
                    <a:pt x="1364" y="179"/>
                    <a:pt x="1364" y="167"/>
                  </a:cubicBezTo>
                  <a:cubicBezTo>
                    <a:pt x="1364" y="110"/>
                    <a:pt x="1324" y="98"/>
                    <a:pt x="1302" y="98"/>
                  </a:cubicBezTo>
                  <a:close/>
                  <a:moveTo>
                    <a:pt x="1412" y="279"/>
                  </a:moveTo>
                  <a:cubicBezTo>
                    <a:pt x="1412" y="323"/>
                    <a:pt x="1437" y="358"/>
                    <a:pt x="1481" y="358"/>
                  </a:cubicBezTo>
                  <a:cubicBezTo>
                    <a:pt x="1520" y="358"/>
                    <a:pt x="1556" y="337"/>
                    <a:pt x="1585" y="278"/>
                  </a:cubicBezTo>
                  <a:cubicBezTo>
                    <a:pt x="1586" y="278"/>
                    <a:pt x="1586" y="278"/>
                    <a:pt x="1586" y="278"/>
                  </a:cubicBezTo>
                  <a:cubicBezTo>
                    <a:pt x="1582" y="309"/>
                    <a:pt x="1579" y="337"/>
                    <a:pt x="1580" y="352"/>
                  </a:cubicBezTo>
                  <a:cubicBezTo>
                    <a:pt x="1602" y="352"/>
                    <a:pt x="1602" y="352"/>
                    <a:pt x="1602" y="352"/>
                  </a:cubicBezTo>
                  <a:cubicBezTo>
                    <a:pt x="1600" y="327"/>
                    <a:pt x="1603" y="285"/>
                    <a:pt x="1613" y="235"/>
                  </a:cubicBezTo>
                  <a:cubicBezTo>
                    <a:pt x="1638" y="105"/>
                    <a:pt x="1638" y="105"/>
                    <a:pt x="1638" y="105"/>
                  </a:cubicBezTo>
                  <a:cubicBezTo>
                    <a:pt x="1623" y="101"/>
                    <a:pt x="1600" y="98"/>
                    <a:pt x="1580" y="98"/>
                  </a:cubicBezTo>
                  <a:cubicBezTo>
                    <a:pt x="1481" y="98"/>
                    <a:pt x="1412" y="190"/>
                    <a:pt x="1412" y="279"/>
                  </a:cubicBezTo>
                  <a:close/>
                  <a:moveTo>
                    <a:pt x="1595" y="209"/>
                  </a:moveTo>
                  <a:cubicBezTo>
                    <a:pt x="1582" y="278"/>
                    <a:pt x="1531" y="338"/>
                    <a:pt x="1486" y="338"/>
                  </a:cubicBezTo>
                  <a:cubicBezTo>
                    <a:pt x="1445" y="338"/>
                    <a:pt x="1436" y="304"/>
                    <a:pt x="1436" y="275"/>
                  </a:cubicBezTo>
                  <a:cubicBezTo>
                    <a:pt x="1437" y="191"/>
                    <a:pt x="1500" y="118"/>
                    <a:pt x="1576" y="118"/>
                  </a:cubicBezTo>
                  <a:cubicBezTo>
                    <a:pt x="1594" y="118"/>
                    <a:pt x="1605" y="120"/>
                    <a:pt x="1611" y="122"/>
                  </a:cubicBezTo>
                  <a:lnTo>
                    <a:pt x="1595" y="209"/>
                  </a:lnTo>
                  <a:close/>
                  <a:moveTo>
                    <a:pt x="1900" y="0"/>
                  </a:moveTo>
                  <a:cubicBezTo>
                    <a:pt x="1875" y="0"/>
                    <a:pt x="1852" y="3"/>
                    <a:pt x="1834" y="7"/>
                  </a:cubicBezTo>
                  <a:cubicBezTo>
                    <a:pt x="1768" y="352"/>
                    <a:pt x="1768" y="352"/>
                    <a:pt x="1768" y="352"/>
                  </a:cubicBezTo>
                  <a:cubicBezTo>
                    <a:pt x="1791" y="352"/>
                    <a:pt x="1791" y="352"/>
                    <a:pt x="1791" y="352"/>
                  </a:cubicBezTo>
                  <a:cubicBezTo>
                    <a:pt x="1820" y="204"/>
                    <a:pt x="1820" y="204"/>
                    <a:pt x="1820" y="204"/>
                  </a:cubicBezTo>
                  <a:cubicBezTo>
                    <a:pt x="1833" y="206"/>
                    <a:pt x="1845" y="207"/>
                    <a:pt x="1858" y="207"/>
                  </a:cubicBezTo>
                  <a:cubicBezTo>
                    <a:pt x="1895" y="207"/>
                    <a:pt x="1934" y="196"/>
                    <a:pt x="1961" y="172"/>
                  </a:cubicBezTo>
                  <a:cubicBezTo>
                    <a:pt x="1980" y="155"/>
                    <a:pt x="1999" y="122"/>
                    <a:pt x="1999" y="86"/>
                  </a:cubicBezTo>
                  <a:cubicBezTo>
                    <a:pt x="1999" y="62"/>
                    <a:pt x="1993" y="44"/>
                    <a:pt x="1981" y="29"/>
                  </a:cubicBezTo>
                  <a:cubicBezTo>
                    <a:pt x="1965" y="10"/>
                    <a:pt x="1935" y="0"/>
                    <a:pt x="1900" y="0"/>
                  </a:cubicBezTo>
                  <a:close/>
                  <a:moveTo>
                    <a:pt x="1862" y="186"/>
                  </a:moveTo>
                  <a:cubicBezTo>
                    <a:pt x="1849" y="186"/>
                    <a:pt x="1838" y="185"/>
                    <a:pt x="1823" y="182"/>
                  </a:cubicBezTo>
                  <a:cubicBezTo>
                    <a:pt x="1853" y="25"/>
                    <a:pt x="1853" y="25"/>
                    <a:pt x="1853" y="25"/>
                  </a:cubicBezTo>
                  <a:cubicBezTo>
                    <a:pt x="1862" y="22"/>
                    <a:pt x="1877" y="20"/>
                    <a:pt x="1895" y="20"/>
                  </a:cubicBezTo>
                  <a:cubicBezTo>
                    <a:pt x="1942" y="20"/>
                    <a:pt x="1975" y="40"/>
                    <a:pt x="1975" y="87"/>
                  </a:cubicBezTo>
                  <a:cubicBezTo>
                    <a:pt x="1975" y="145"/>
                    <a:pt x="1930" y="186"/>
                    <a:pt x="1862" y="186"/>
                  </a:cubicBezTo>
                  <a:close/>
                  <a:moveTo>
                    <a:pt x="2000" y="279"/>
                  </a:moveTo>
                  <a:cubicBezTo>
                    <a:pt x="2000" y="323"/>
                    <a:pt x="2025" y="358"/>
                    <a:pt x="2069" y="358"/>
                  </a:cubicBezTo>
                  <a:cubicBezTo>
                    <a:pt x="2108" y="358"/>
                    <a:pt x="2144" y="337"/>
                    <a:pt x="2174" y="278"/>
                  </a:cubicBezTo>
                  <a:cubicBezTo>
                    <a:pt x="2175" y="278"/>
                    <a:pt x="2175" y="278"/>
                    <a:pt x="2175" y="278"/>
                  </a:cubicBezTo>
                  <a:cubicBezTo>
                    <a:pt x="2171" y="309"/>
                    <a:pt x="2167" y="337"/>
                    <a:pt x="2168" y="352"/>
                  </a:cubicBezTo>
                  <a:cubicBezTo>
                    <a:pt x="2190" y="352"/>
                    <a:pt x="2190" y="352"/>
                    <a:pt x="2190" y="352"/>
                  </a:cubicBezTo>
                  <a:cubicBezTo>
                    <a:pt x="2189" y="327"/>
                    <a:pt x="2191" y="285"/>
                    <a:pt x="2201" y="235"/>
                  </a:cubicBezTo>
                  <a:cubicBezTo>
                    <a:pt x="2226" y="105"/>
                    <a:pt x="2226" y="105"/>
                    <a:pt x="2226" y="105"/>
                  </a:cubicBezTo>
                  <a:cubicBezTo>
                    <a:pt x="2211" y="101"/>
                    <a:pt x="2189" y="98"/>
                    <a:pt x="2169" y="98"/>
                  </a:cubicBezTo>
                  <a:cubicBezTo>
                    <a:pt x="2069" y="98"/>
                    <a:pt x="2000" y="190"/>
                    <a:pt x="2000" y="279"/>
                  </a:cubicBezTo>
                  <a:close/>
                  <a:moveTo>
                    <a:pt x="2183" y="209"/>
                  </a:moveTo>
                  <a:cubicBezTo>
                    <a:pt x="2170" y="278"/>
                    <a:pt x="2119" y="338"/>
                    <a:pt x="2075" y="338"/>
                  </a:cubicBezTo>
                  <a:cubicBezTo>
                    <a:pt x="2034" y="338"/>
                    <a:pt x="2024" y="304"/>
                    <a:pt x="2024" y="275"/>
                  </a:cubicBezTo>
                  <a:cubicBezTo>
                    <a:pt x="2025" y="191"/>
                    <a:pt x="2089" y="118"/>
                    <a:pt x="2164" y="118"/>
                  </a:cubicBezTo>
                  <a:cubicBezTo>
                    <a:pt x="2183" y="118"/>
                    <a:pt x="2193" y="120"/>
                    <a:pt x="2200" y="122"/>
                  </a:cubicBezTo>
                  <a:lnTo>
                    <a:pt x="2183" y="209"/>
                  </a:lnTo>
                  <a:close/>
                  <a:moveTo>
                    <a:pt x="2336" y="11"/>
                  </a:moveTo>
                  <a:cubicBezTo>
                    <a:pt x="2325" y="11"/>
                    <a:pt x="2317" y="21"/>
                    <a:pt x="2316" y="32"/>
                  </a:cubicBezTo>
                  <a:cubicBezTo>
                    <a:pt x="2316" y="43"/>
                    <a:pt x="2322" y="53"/>
                    <a:pt x="2333" y="53"/>
                  </a:cubicBezTo>
                  <a:cubicBezTo>
                    <a:pt x="2346" y="53"/>
                    <a:pt x="2353" y="43"/>
                    <a:pt x="2354" y="32"/>
                  </a:cubicBezTo>
                  <a:cubicBezTo>
                    <a:pt x="2354" y="21"/>
                    <a:pt x="2347" y="11"/>
                    <a:pt x="2336" y="11"/>
                  </a:cubicBezTo>
                  <a:close/>
                  <a:moveTo>
                    <a:pt x="2262" y="352"/>
                  </a:moveTo>
                  <a:cubicBezTo>
                    <a:pt x="2286" y="352"/>
                    <a:pt x="2286" y="352"/>
                    <a:pt x="2286" y="352"/>
                  </a:cubicBezTo>
                  <a:cubicBezTo>
                    <a:pt x="2333" y="103"/>
                    <a:pt x="2333" y="103"/>
                    <a:pt x="2333" y="103"/>
                  </a:cubicBezTo>
                  <a:cubicBezTo>
                    <a:pt x="2310" y="103"/>
                    <a:pt x="2310" y="103"/>
                    <a:pt x="2310" y="103"/>
                  </a:cubicBezTo>
                  <a:lnTo>
                    <a:pt x="2262" y="352"/>
                  </a:lnTo>
                  <a:close/>
                  <a:moveTo>
                    <a:pt x="2557" y="103"/>
                  </a:moveTo>
                  <a:cubicBezTo>
                    <a:pt x="2465" y="271"/>
                    <a:pt x="2465" y="271"/>
                    <a:pt x="2465" y="271"/>
                  </a:cubicBezTo>
                  <a:cubicBezTo>
                    <a:pt x="2450" y="298"/>
                    <a:pt x="2444" y="312"/>
                    <a:pt x="2439" y="323"/>
                  </a:cubicBezTo>
                  <a:cubicBezTo>
                    <a:pt x="2438" y="323"/>
                    <a:pt x="2438" y="323"/>
                    <a:pt x="2438" y="323"/>
                  </a:cubicBezTo>
                  <a:cubicBezTo>
                    <a:pt x="2437" y="312"/>
                    <a:pt x="2433" y="293"/>
                    <a:pt x="2429" y="266"/>
                  </a:cubicBezTo>
                  <a:cubicBezTo>
                    <a:pt x="2401" y="103"/>
                    <a:pt x="2401" y="103"/>
                    <a:pt x="2401" y="103"/>
                  </a:cubicBezTo>
                  <a:cubicBezTo>
                    <a:pt x="2378" y="103"/>
                    <a:pt x="2378" y="103"/>
                    <a:pt x="2378" y="103"/>
                  </a:cubicBezTo>
                  <a:cubicBezTo>
                    <a:pt x="2422" y="352"/>
                    <a:pt x="2422" y="352"/>
                    <a:pt x="2422" y="352"/>
                  </a:cubicBezTo>
                  <a:cubicBezTo>
                    <a:pt x="2443" y="352"/>
                    <a:pt x="2443" y="352"/>
                    <a:pt x="2443" y="352"/>
                  </a:cubicBezTo>
                  <a:cubicBezTo>
                    <a:pt x="2582" y="103"/>
                    <a:pt x="2582" y="103"/>
                    <a:pt x="2582" y="103"/>
                  </a:cubicBezTo>
                  <a:lnTo>
                    <a:pt x="2557" y="103"/>
                  </a:lnTo>
                  <a:close/>
                  <a:moveTo>
                    <a:pt x="2805" y="105"/>
                  </a:moveTo>
                  <a:cubicBezTo>
                    <a:pt x="2790" y="101"/>
                    <a:pt x="2767" y="98"/>
                    <a:pt x="2747" y="98"/>
                  </a:cubicBezTo>
                  <a:cubicBezTo>
                    <a:pt x="2647" y="98"/>
                    <a:pt x="2579" y="190"/>
                    <a:pt x="2579" y="279"/>
                  </a:cubicBezTo>
                  <a:cubicBezTo>
                    <a:pt x="2579" y="323"/>
                    <a:pt x="2604" y="358"/>
                    <a:pt x="2648" y="358"/>
                  </a:cubicBezTo>
                  <a:cubicBezTo>
                    <a:pt x="2687" y="358"/>
                    <a:pt x="2723" y="337"/>
                    <a:pt x="2752" y="278"/>
                  </a:cubicBezTo>
                  <a:cubicBezTo>
                    <a:pt x="2753" y="278"/>
                    <a:pt x="2753" y="278"/>
                    <a:pt x="2753" y="278"/>
                  </a:cubicBezTo>
                  <a:cubicBezTo>
                    <a:pt x="2749" y="309"/>
                    <a:pt x="2745" y="337"/>
                    <a:pt x="2747" y="352"/>
                  </a:cubicBezTo>
                  <a:cubicBezTo>
                    <a:pt x="2769" y="352"/>
                    <a:pt x="2769" y="352"/>
                    <a:pt x="2769" y="352"/>
                  </a:cubicBezTo>
                  <a:cubicBezTo>
                    <a:pt x="2767" y="327"/>
                    <a:pt x="2770" y="285"/>
                    <a:pt x="2780" y="235"/>
                  </a:cubicBezTo>
                  <a:lnTo>
                    <a:pt x="2805" y="105"/>
                  </a:lnTo>
                  <a:close/>
                  <a:moveTo>
                    <a:pt x="2762" y="209"/>
                  </a:moveTo>
                  <a:cubicBezTo>
                    <a:pt x="2749" y="278"/>
                    <a:pt x="2698" y="338"/>
                    <a:pt x="2653" y="338"/>
                  </a:cubicBezTo>
                  <a:cubicBezTo>
                    <a:pt x="2612" y="338"/>
                    <a:pt x="2602" y="304"/>
                    <a:pt x="2603" y="275"/>
                  </a:cubicBezTo>
                  <a:cubicBezTo>
                    <a:pt x="2603" y="191"/>
                    <a:pt x="2667" y="118"/>
                    <a:pt x="2742" y="118"/>
                  </a:cubicBezTo>
                  <a:cubicBezTo>
                    <a:pt x="2761" y="118"/>
                    <a:pt x="2772" y="120"/>
                    <a:pt x="2778" y="122"/>
                  </a:cubicBezTo>
                  <a:lnTo>
                    <a:pt x="2762" y="209"/>
                  </a:lnTo>
                  <a:close/>
                </a:path>
              </a:pathLst>
            </a:custGeom>
            <a:solidFill>
              <a:srgbClr val="75767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3"/>
            <p:cNvSpPr>
              <a:spLocks noEditPoints="1"/>
            </p:cNvSpPr>
            <p:nvPr userDrawn="1"/>
          </p:nvSpPr>
          <p:spPr bwMode="auto">
            <a:xfrm>
              <a:off x="10179368" y="4369041"/>
              <a:ext cx="1592591" cy="689832"/>
            </a:xfrm>
            <a:custGeom>
              <a:avLst/>
              <a:gdLst>
                <a:gd name="T0" fmla="*/ 800 w 4873"/>
                <a:gd name="T1" fmla="*/ 618 h 2108"/>
                <a:gd name="T2" fmla="*/ 770 w 4873"/>
                <a:gd name="T3" fmla="*/ 683 h 2108"/>
                <a:gd name="T4" fmla="*/ 770 w 4873"/>
                <a:gd name="T5" fmla="*/ 1371 h 2108"/>
                <a:gd name="T6" fmla="*/ 462 w 4873"/>
                <a:gd name="T7" fmla="*/ 1103 h 2108"/>
                <a:gd name="T8" fmla="*/ 424 w 4873"/>
                <a:gd name="T9" fmla="*/ 1103 h 2108"/>
                <a:gd name="T10" fmla="*/ 10 w 4873"/>
                <a:gd name="T11" fmla="*/ 1463 h 2108"/>
                <a:gd name="T12" fmla="*/ 0 w 4873"/>
                <a:gd name="T13" fmla="*/ 1484 h 2108"/>
                <a:gd name="T14" fmla="*/ 0 w 4873"/>
                <a:gd name="T15" fmla="*/ 2079 h 2108"/>
                <a:gd name="T16" fmla="*/ 29 w 4873"/>
                <a:gd name="T17" fmla="*/ 2108 h 2108"/>
                <a:gd name="T18" fmla="*/ 57 w 4873"/>
                <a:gd name="T19" fmla="*/ 2079 h 2108"/>
                <a:gd name="T20" fmla="*/ 57 w 4873"/>
                <a:gd name="T21" fmla="*/ 1498 h 2108"/>
                <a:gd name="T22" fmla="*/ 443 w 4873"/>
                <a:gd name="T23" fmla="*/ 1163 h 2108"/>
                <a:gd name="T24" fmla="*/ 770 w 4873"/>
                <a:gd name="T25" fmla="*/ 1447 h 2108"/>
                <a:gd name="T26" fmla="*/ 770 w 4873"/>
                <a:gd name="T27" fmla="*/ 1851 h 2108"/>
                <a:gd name="T28" fmla="*/ 828 w 4873"/>
                <a:gd name="T29" fmla="*/ 1932 h 2108"/>
                <a:gd name="T30" fmla="*/ 828 w 4873"/>
                <a:gd name="T31" fmla="*/ 1932 h 2108"/>
                <a:gd name="T32" fmla="*/ 885 w 4873"/>
                <a:gd name="T33" fmla="*/ 1932 h 2108"/>
                <a:gd name="T34" fmla="*/ 885 w 4873"/>
                <a:gd name="T35" fmla="*/ 1932 h 2108"/>
                <a:gd name="T36" fmla="*/ 943 w 4873"/>
                <a:gd name="T37" fmla="*/ 1851 h 2108"/>
                <a:gd name="T38" fmla="*/ 943 w 4873"/>
                <a:gd name="T39" fmla="*/ 722 h 2108"/>
                <a:gd name="T40" fmla="*/ 1489 w 4873"/>
                <a:gd name="T41" fmla="*/ 248 h 2108"/>
                <a:gd name="T42" fmla="*/ 1489 w 4873"/>
                <a:gd name="T43" fmla="*/ 22 h 2108"/>
                <a:gd name="T44" fmla="*/ 1477 w 4873"/>
                <a:gd name="T45" fmla="*/ 29 h 2108"/>
                <a:gd name="T46" fmla="*/ 800 w 4873"/>
                <a:gd name="T47" fmla="*/ 618 h 2108"/>
                <a:gd name="T48" fmla="*/ 4863 w 4873"/>
                <a:gd name="T49" fmla="*/ 1463 h 2108"/>
                <a:gd name="T50" fmla="*/ 4449 w 4873"/>
                <a:gd name="T51" fmla="*/ 1103 h 2108"/>
                <a:gd name="T52" fmla="*/ 4411 w 4873"/>
                <a:gd name="T53" fmla="*/ 1103 h 2108"/>
                <a:gd name="T54" fmla="*/ 4103 w 4873"/>
                <a:gd name="T55" fmla="*/ 1371 h 2108"/>
                <a:gd name="T56" fmla="*/ 4103 w 4873"/>
                <a:gd name="T57" fmla="*/ 683 h 2108"/>
                <a:gd name="T58" fmla="*/ 4073 w 4873"/>
                <a:gd name="T59" fmla="*/ 618 h 2108"/>
                <a:gd name="T60" fmla="*/ 3396 w 4873"/>
                <a:gd name="T61" fmla="*/ 29 h 2108"/>
                <a:gd name="T62" fmla="*/ 3282 w 4873"/>
                <a:gd name="T63" fmla="*/ 29 h 2108"/>
                <a:gd name="T64" fmla="*/ 2934 w 4873"/>
                <a:gd name="T65" fmla="*/ 332 h 2108"/>
                <a:gd name="T66" fmla="*/ 2934 w 4873"/>
                <a:gd name="T67" fmla="*/ 561 h 2108"/>
                <a:gd name="T68" fmla="*/ 3339 w 4873"/>
                <a:gd name="T69" fmla="*/ 208 h 2108"/>
                <a:gd name="T70" fmla="*/ 3930 w 4873"/>
                <a:gd name="T71" fmla="*/ 722 h 2108"/>
                <a:gd name="T72" fmla="*/ 3930 w 4873"/>
                <a:gd name="T73" fmla="*/ 1850 h 2108"/>
                <a:gd name="T74" fmla="*/ 3987 w 4873"/>
                <a:gd name="T75" fmla="*/ 1931 h 2108"/>
                <a:gd name="T76" fmla="*/ 3987 w 4873"/>
                <a:gd name="T77" fmla="*/ 1932 h 2108"/>
                <a:gd name="T78" fmla="*/ 4045 w 4873"/>
                <a:gd name="T79" fmla="*/ 1932 h 2108"/>
                <a:gd name="T80" fmla="*/ 4045 w 4873"/>
                <a:gd name="T81" fmla="*/ 1931 h 2108"/>
                <a:gd name="T82" fmla="*/ 4103 w 4873"/>
                <a:gd name="T83" fmla="*/ 1850 h 2108"/>
                <a:gd name="T84" fmla="*/ 4103 w 4873"/>
                <a:gd name="T85" fmla="*/ 1447 h 2108"/>
                <a:gd name="T86" fmla="*/ 4430 w 4873"/>
                <a:gd name="T87" fmla="*/ 1163 h 2108"/>
                <a:gd name="T88" fmla="*/ 4815 w 4873"/>
                <a:gd name="T89" fmla="*/ 1498 h 2108"/>
                <a:gd name="T90" fmla="*/ 4815 w 4873"/>
                <a:gd name="T91" fmla="*/ 2079 h 2108"/>
                <a:gd name="T92" fmla="*/ 4844 w 4873"/>
                <a:gd name="T93" fmla="*/ 2108 h 2108"/>
                <a:gd name="T94" fmla="*/ 4873 w 4873"/>
                <a:gd name="T95" fmla="*/ 2079 h 2108"/>
                <a:gd name="T96" fmla="*/ 4873 w 4873"/>
                <a:gd name="T97" fmla="*/ 1484 h 2108"/>
                <a:gd name="T98" fmla="*/ 4863 w 4873"/>
                <a:gd name="T99" fmla="*/ 1463 h 210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4873" h="2108">
                  <a:moveTo>
                    <a:pt x="800" y="618"/>
                  </a:moveTo>
                  <a:cubicBezTo>
                    <a:pt x="781" y="634"/>
                    <a:pt x="770" y="658"/>
                    <a:pt x="770" y="683"/>
                  </a:cubicBezTo>
                  <a:cubicBezTo>
                    <a:pt x="770" y="1371"/>
                    <a:pt x="770" y="1371"/>
                    <a:pt x="770" y="1371"/>
                  </a:cubicBezTo>
                  <a:cubicBezTo>
                    <a:pt x="462" y="1103"/>
                    <a:pt x="462" y="1103"/>
                    <a:pt x="462" y="1103"/>
                  </a:cubicBezTo>
                  <a:cubicBezTo>
                    <a:pt x="451" y="1093"/>
                    <a:pt x="435" y="1093"/>
                    <a:pt x="424" y="1103"/>
                  </a:cubicBezTo>
                  <a:cubicBezTo>
                    <a:pt x="10" y="1463"/>
                    <a:pt x="10" y="1463"/>
                    <a:pt x="10" y="1463"/>
                  </a:cubicBezTo>
                  <a:cubicBezTo>
                    <a:pt x="3" y="1468"/>
                    <a:pt x="0" y="1476"/>
                    <a:pt x="0" y="1484"/>
                  </a:cubicBezTo>
                  <a:cubicBezTo>
                    <a:pt x="0" y="2079"/>
                    <a:pt x="0" y="2079"/>
                    <a:pt x="0" y="2079"/>
                  </a:cubicBezTo>
                  <a:cubicBezTo>
                    <a:pt x="0" y="2095"/>
                    <a:pt x="13" y="2108"/>
                    <a:pt x="29" y="2108"/>
                  </a:cubicBezTo>
                  <a:cubicBezTo>
                    <a:pt x="45" y="2108"/>
                    <a:pt x="57" y="2095"/>
                    <a:pt x="57" y="2079"/>
                  </a:cubicBezTo>
                  <a:cubicBezTo>
                    <a:pt x="57" y="1498"/>
                    <a:pt x="57" y="1498"/>
                    <a:pt x="57" y="1498"/>
                  </a:cubicBezTo>
                  <a:cubicBezTo>
                    <a:pt x="443" y="1163"/>
                    <a:pt x="443" y="1163"/>
                    <a:pt x="443" y="1163"/>
                  </a:cubicBezTo>
                  <a:cubicBezTo>
                    <a:pt x="770" y="1447"/>
                    <a:pt x="770" y="1447"/>
                    <a:pt x="770" y="1447"/>
                  </a:cubicBezTo>
                  <a:cubicBezTo>
                    <a:pt x="770" y="1851"/>
                    <a:pt x="770" y="1851"/>
                    <a:pt x="770" y="1851"/>
                  </a:cubicBezTo>
                  <a:cubicBezTo>
                    <a:pt x="770" y="1888"/>
                    <a:pt x="794" y="1920"/>
                    <a:pt x="828" y="1932"/>
                  </a:cubicBezTo>
                  <a:cubicBezTo>
                    <a:pt x="828" y="1932"/>
                    <a:pt x="828" y="1932"/>
                    <a:pt x="828" y="1932"/>
                  </a:cubicBezTo>
                  <a:cubicBezTo>
                    <a:pt x="848" y="1932"/>
                    <a:pt x="867" y="1932"/>
                    <a:pt x="885" y="1932"/>
                  </a:cubicBezTo>
                  <a:cubicBezTo>
                    <a:pt x="885" y="1932"/>
                    <a:pt x="885" y="1932"/>
                    <a:pt x="885" y="1932"/>
                  </a:cubicBezTo>
                  <a:cubicBezTo>
                    <a:pt x="919" y="1920"/>
                    <a:pt x="943" y="1888"/>
                    <a:pt x="943" y="1851"/>
                  </a:cubicBezTo>
                  <a:cubicBezTo>
                    <a:pt x="943" y="722"/>
                    <a:pt x="943" y="722"/>
                    <a:pt x="943" y="722"/>
                  </a:cubicBezTo>
                  <a:cubicBezTo>
                    <a:pt x="1489" y="248"/>
                    <a:pt x="1489" y="248"/>
                    <a:pt x="1489" y="248"/>
                  </a:cubicBezTo>
                  <a:cubicBezTo>
                    <a:pt x="1489" y="22"/>
                    <a:pt x="1489" y="22"/>
                    <a:pt x="1489" y="22"/>
                  </a:cubicBezTo>
                  <a:cubicBezTo>
                    <a:pt x="1485" y="24"/>
                    <a:pt x="1481" y="26"/>
                    <a:pt x="1477" y="29"/>
                  </a:cubicBezTo>
                  <a:lnTo>
                    <a:pt x="800" y="618"/>
                  </a:lnTo>
                  <a:close/>
                  <a:moveTo>
                    <a:pt x="4863" y="1463"/>
                  </a:moveTo>
                  <a:cubicBezTo>
                    <a:pt x="4449" y="1103"/>
                    <a:pt x="4449" y="1103"/>
                    <a:pt x="4449" y="1103"/>
                  </a:cubicBezTo>
                  <a:cubicBezTo>
                    <a:pt x="4438" y="1093"/>
                    <a:pt x="4422" y="1093"/>
                    <a:pt x="4411" y="1103"/>
                  </a:cubicBezTo>
                  <a:cubicBezTo>
                    <a:pt x="4103" y="1371"/>
                    <a:pt x="4103" y="1371"/>
                    <a:pt x="4103" y="1371"/>
                  </a:cubicBezTo>
                  <a:cubicBezTo>
                    <a:pt x="4103" y="683"/>
                    <a:pt x="4103" y="683"/>
                    <a:pt x="4103" y="683"/>
                  </a:cubicBezTo>
                  <a:cubicBezTo>
                    <a:pt x="4103" y="658"/>
                    <a:pt x="4092" y="634"/>
                    <a:pt x="4073" y="618"/>
                  </a:cubicBezTo>
                  <a:cubicBezTo>
                    <a:pt x="3396" y="29"/>
                    <a:pt x="3396" y="29"/>
                    <a:pt x="3396" y="29"/>
                  </a:cubicBezTo>
                  <a:cubicBezTo>
                    <a:pt x="3363" y="0"/>
                    <a:pt x="3315" y="0"/>
                    <a:pt x="3282" y="29"/>
                  </a:cubicBezTo>
                  <a:cubicBezTo>
                    <a:pt x="2934" y="332"/>
                    <a:pt x="2934" y="332"/>
                    <a:pt x="2934" y="332"/>
                  </a:cubicBezTo>
                  <a:cubicBezTo>
                    <a:pt x="2934" y="561"/>
                    <a:pt x="2934" y="561"/>
                    <a:pt x="2934" y="561"/>
                  </a:cubicBezTo>
                  <a:cubicBezTo>
                    <a:pt x="3339" y="208"/>
                    <a:pt x="3339" y="208"/>
                    <a:pt x="3339" y="208"/>
                  </a:cubicBezTo>
                  <a:cubicBezTo>
                    <a:pt x="3930" y="722"/>
                    <a:pt x="3930" y="722"/>
                    <a:pt x="3930" y="722"/>
                  </a:cubicBezTo>
                  <a:cubicBezTo>
                    <a:pt x="3930" y="1850"/>
                    <a:pt x="3930" y="1850"/>
                    <a:pt x="3930" y="1850"/>
                  </a:cubicBezTo>
                  <a:cubicBezTo>
                    <a:pt x="3930" y="1888"/>
                    <a:pt x="3954" y="1920"/>
                    <a:pt x="3987" y="1931"/>
                  </a:cubicBezTo>
                  <a:cubicBezTo>
                    <a:pt x="3987" y="1932"/>
                    <a:pt x="3987" y="1932"/>
                    <a:pt x="3987" y="1932"/>
                  </a:cubicBezTo>
                  <a:cubicBezTo>
                    <a:pt x="4008" y="1932"/>
                    <a:pt x="4030" y="1932"/>
                    <a:pt x="4045" y="1932"/>
                  </a:cubicBezTo>
                  <a:cubicBezTo>
                    <a:pt x="4045" y="1931"/>
                    <a:pt x="4045" y="1931"/>
                    <a:pt x="4045" y="1931"/>
                  </a:cubicBezTo>
                  <a:cubicBezTo>
                    <a:pt x="4079" y="1920"/>
                    <a:pt x="4103" y="1888"/>
                    <a:pt x="4103" y="1850"/>
                  </a:cubicBezTo>
                  <a:cubicBezTo>
                    <a:pt x="4103" y="1447"/>
                    <a:pt x="4103" y="1447"/>
                    <a:pt x="4103" y="1447"/>
                  </a:cubicBezTo>
                  <a:cubicBezTo>
                    <a:pt x="4430" y="1163"/>
                    <a:pt x="4430" y="1163"/>
                    <a:pt x="4430" y="1163"/>
                  </a:cubicBezTo>
                  <a:cubicBezTo>
                    <a:pt x="4815" y="1498"/>
                    <a:pt x="4815" y="1498"/>
                    <a:pt x="4815" y="1498"/>
                  </a:cubicBezTo>
                  <a:cubicBezTo>
                    <a:pt x="4815" y="2079"/>
                    <a:pt x="4815" y="2079"/>
                    <a:pt x="4815" y="2079"/>
                  </a:cubicBezTo>
                  <a:cubicBezTo>
                    <a:pt x="4815" y="2095"/>
                    <a:pt x="4828" y="2108"/>
                    <a:pt x="4844" y="2108"/>
                  </a:cubicBezTo>
                  <a:cubicBezTo>
                    <a:pt x="4860" y="2108"/>
                    <a:pt x="4873" y="2095"/>
                    <a:pt x="4873" y="2079"/>
                  </a:cubicBezTo>
                  <a:cubicBezTo>
                    <a:pt x="4873" y="1484"/>
                    <a:pt x="4873" y="1484"/>
                    <a:pt x="4873" y="1484"/>
                  </a:cubicBezTo>
                  <a:cubicBezTo>
                    <a:pt x="4873" y="1476"/>
                    <a:pt x="4869" y="1468"/>
                    <a:pt x="4863" y="1463"/>
                  </a:cubicBezTo>
                  <a:close/>
                </a:path>
              </a:pathLst>
            </a:custGeom>
            <a:solidFill>
              <a:srgbClr val="888A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002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14BC89-375B-4E48-A884-6F62265D35C1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FF6DAA3-26BC-44C8-A41E-A192F7A985F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91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05E5021-873C-4E15-9778-BE83A2133FBC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4A2C5CF-70F7-4225-9AE5-D58669B92AC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54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712BA62-412E-432C-B231-2781F4B1EF1E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3126C7A-8771-4E19-95C7-498D1066BCF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23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CF278C8-1CA9-4A0E-81D9-91C701DD56B9}" type="datetimeFigureOut">
              <a:rPr lang="pt-BR" smtClean="0"/>
              <a:pPr>
                <a:defRPr/>
              </a:pPr>
              <a:t>11/11/2019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B004DC-287A-4310-8BEE-1B5B50F652D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28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58000">
              <a:srgbClr val="FFFFFF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97591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8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  <p:sldLayoutId id="2147484336" r:id="rId12"/>
    <p:sldLayoutId id="2147484337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UzCrsGa8vBg/T7xsNWLBVGI/AAAAAAAAFDc/n8H-h5Nt8fI/s1600/iriblogo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olegioregistralrs.org.br/publicacoes/comunicadosCompleta?jumpMenu=19;id=38701" TargetMode="Externa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96"/>
          <p:cNvSpPr>
            <a:spLocks noGrp="1"/>
          </p:cNvSpPr>
          <p:nvPr>
            <p:ph type="ctrTitle"/>
          </p:nvPr>
        </p:nvSpPr>
        <p:spPr>
          <a:xfrm>
            <a:off x="-49361" y="2803847"/>
            <a:ext cx="5436096" cy="252142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t-BR" sz="3200" dirty="0"/>
              <a:t>XLVI Encontro dos Oficiais de Registro de Imóveis do Brasil</a:t>
            </a:r>
            <a:br>
              <a:rPr lang="pt-BR" sz="3200" dirty="0"/>
            </a:br>
            <a:r>
              <a:rPr lang="pt-BR" sz="3200" dirty="0"/>
              <a:t/>
            </a:r>
            <a:br>
              <a:rPr lang="pt-BR" sz="3200" dirty="0"/>
            </a:br>
            <a:r>
              <a:rPr lang="pt-BR" sz="2000" dirty="0"/>
              <a:t>São Paulo - SP/Novembro/2019</a:t>
            </a:r>
            <a:r>
              <a:rPr lang="pt-BR" sz="3200" dirty="0"/>
              <a:t/>
            </a:r>
            <a:br>
              <a:rPr lang="pt-BR" sz="3200" dirty="0"/>
            </a:b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4339" name="Subtítulo 97"/>
          <p:cNvSpPr>
            <a:spLocks noGrp="1"/>
          </p:cNvSpPr>
          <p:nvPr>
            <p:ph type="subTitle" idx="1"/>
          </p:nvPr>
        </p:nvSpPr>
        <p:spPr>
          <a:xfrm>
            <a:off x="-30485" y="5833442"/>
            <a:ext cx="5040560" cy="105767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1800" i="1" dirty="0">
                <a:solidFill>
                  <a:schemeClr val="bg1"/>
                </a:solidFill>
              </a:rPr>
              <a:t>João Pedro Lamana Paiva</a:t>
            </a:r>
            <a:r>
              <a:rPr lang="pt-BR" sz="1800" dirty="0">
                <a:solidFill>
                  <a:schemeClr val="bg1"/>
                </a:solidFill>
              </a:rPr>
              <a:t/>
            </a:r>
            <a:br>
              <a:rPr lang="pt-BR" sz="1800" dirty="0">
                <a:solidFill>
                  <a:schemeClr val="bg1"/>
                </a:solidFill>
              </a:rPr>
            </a:br>
            <a:r>
              <a:rPr lang="pt-BR" sz="1800" i="1" dirty="0">
                <a:solidFill>
                  <a:schemeClr val="bg1"/>
                </a:solidFill>
              </a:rPr>
              <a:t>Registrador de Imóveis da 1ª Zona de Porto Alegre</a:t>
            </a:r>
            <a:endParaRPr lang="pt-BR" sz="1800" dirty="0">
              <a:solidFill>
                <a:schemeClr val="bg1"/>
              </a:solidFill>
            </a:endParaRPr>
          </a:p>
        </p:txBody>
      </p:sp>
      <p:pic>
        <p:nvPicPr>
          <p:cNvPr id="6" name="Picture 2" descr="http://3.bp.blogspot.com/-UzCrsGa8vBg/T7xsNWLBVGI/AAAAAAAAFDc/n8H-h5Nt8fI/s320/irib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97152"/>
            <a:ext cx="1368152" cy="1328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429420" cy="720080"/>
          </a:xfrm>
        </p:spPr>
        <p:txBody>
          <a:bodyPr/>
          <a:lstStyle/>
          <a:p>
            <a:r>
              <a:rPr lang="pt-BR" dirty="0"/>
              <a:t>Do Passado ao Presente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256584"/>
          </a:xfrm>
        </p:spPr>
        <p:txBody>
          <a:bodyPr/>
          <a:lstStyle/>
          <a:p>
            <a:pPr marL="0" indent="0" algn="just">
              <a:buNone/>
            </a:pPr>
            <a:r>
              <a:rPr lang="pt-BR" sz="3000" dirty="0"/>
              <a:t>A penhora ERA objeto de ato de REGISTRO e isso, não raras vezes, dificultava o seu acesso ao Álbum Imobiliário (ex.: necessidade de abertura de matrícula, observância de inúmeros requisitos etc.). </a:t>
            </a:r>
          </a:p>
          <a:p>
            <a:pPr marL="0" indent="0" algn="just">
              <a:buNone/>
            </a:pPr>
            <a:r>
              <a:rPr lang="pt-BR" sz="3000" b="1" dirty="0">
                <a:solidFill>
                  <a:srgbClr val="00B050"/>
                </a:solidFill>
              </a:rPr>
              <a:t>HOJE A PENHORA, O ARRESTO E O SEQUESTRO GERAM ATOS DE </a:t>
            </a:r>
            <a:r>
              <a:rPr lang="pt-BR" sz="3000" b="1" u="sng" dirty="0">
                <a:solidFill>
                  <a:srgbClr val="00B050"/>
                </a:solidFill>
              </a:rPr>
              <a:t>AVERBAÇÃO.</a:t>
            </a:r>
            <a:r>
              <a:rPr lang="pt-BR" sz="3000" dirty="0"/>
              <a:t> </a:t>
            </a:r>
          </a:p>
          <a:p>
            <a:pPr marL="0" indent="0" algn="just">
              <a:buNone/>
            </a:pPr>
            <a:r>
              <a:rPr lang="pt-BR" sz="2800" b="1" dirty="0"/>
              <a:t>Respondendo ao primeiro questionamento: </a:t>
            </a:r>
          </a:p>
          <a:p>
            <a:pPr algn="just"/>
            <a:r>
              <a:rPr lang="pt-BR" sz="2800" dirty="0"/>
              <a:t>Vontade do legislador e da lei.</a:t>
            </a:r>
          </a:p>
          <a:p>
            <a:pPr algn="just"/>
            <a:r>
              <a:rPr lang="pt-BR" sz="2800" dirty="0"/>
              <a:t>Lei posterior que altera especificamente a forma de se proceder prepondera sobre o art. 239 da Lei nº 6.015/73 (art. 2º, §1º da Lei de Introdução às normas do Direito Brasileiro).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0116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92488"/>
          </a:xfrm>
        </p:spPr>
        <p:txBody>
          <a:bodyPr/>
          <a:lstStyle/>
          <a:p>
            <a:pPr marL="457200" lvl="1" indent="0" algn="ctr">
              <a:buNone/>
            </a:pPr>
            <a:endParaRPr lang="pt-BR" sz="5800" b="1" dirty="0">
              <a:solidFill>
                <a:srgbClr val="C00000"/>
              </a:solidFill>
            </a:endParaRPr>
          </a:p>
          <a:p>
            <a:pPr marL="457200" lvl="1" indent="0" algn="ctr">
              <a:buNone/>
            </a:pPr>
            <a:r>
              <a:rPr lang="pt-BR" sz="5800" b="1" dirty="0">
                <a:solidFill>
                  <a:srgbClr val="C00000"/>
                </a:solidFill>
              </a:rPr>
              <a:t>INDISPONIBILIDADE</a:t>
            </a:r>
          </a:p>
        </p:txBody>
      </p:sp>
    </p:spTree>
    <p:extLst>
      <p:ext uri="{BB962C8B-B14F-4D97-AF65-F5344CB8AC3E}">
        <p14:creationId xmlns:p14="http://schemas.microsoft.com/office/powerpoint/2010/main" val="2175106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6429420" cy="706090"/>
          </a:xfrm>
        </p:spPr>
        <p:txBody>
          <a:bodyPr/>
          <a:lstStyle/>
          <a:p>
            <a:r>
              <a:rPr lang="pt-BR" dirty="0"/>
              <a:t>Indisponibilidade de Bens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dirty="0"/>
              <a:t>Matéria relacionada com o </a:t>
            </a:r>
            <a:r>
              <a:rPr lang="pt-BR" sz="2400" b="1" dirty="0"/>
              <a:t>PRINCÍPIO DA DISPONIBILIDADE</a:t>
            </a:r>
            <a:r>
              <a:rPr lang="pt-BR" sz="2400" dirty="0"/>
              <a:t>. A indisponibilidade retira do seu titular um dos atributos do direito de propriedade, que é a faculdade de dispor </a:t>
            </a:r>
            <a:r>
              <a:rPr lang="pt-BR" sz="2400" b="1" dirty="0"/>
              <a:t>voluntariamente</a:t>
            </a:r>
            <a:r>
              <a:rPr lang="pt-BR" sz="2400" dirty="0"/>
              <a:t> da coisa.  </a:t>
            </a:r>
            <a:r>
              <a:rPr lang="pt-BR" sz="2400" b="1" u="sng" dirty="0"/>
              <a:t>Retira o imóvel do mercado negocial.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/>
              <a:t>Indisponibilidade não é inalienabilidade (não afeta a transmissão por força da lei).</a:t>
            </a:r>
            <a:endParaRPr lang="pt-BR" sz="2400" b="1" u="sng" dirty="0"/>
          </a:p>
          <a:p>
            <a:pPr marL="0" indent="0" algn="just">
              <a:buNone/>
            </a:pPr>
            <a:endParaRPr lang="pt-BR" sz="2400" b="1" u="sng" dirty="0"/>
          </a:p>
          <a:p>
            <a:pPr marL="0" indent="0" algn="just">
              <a:buNone/>
            </a:pPr>
            <a:r>
              <a:rPr lang="pt-BR" sz="2400" b="1" u="sng" dirty="0"/>
              <a:t>Lei nº 6.015/73, art. 247</a:t>
            </a:r>
            <a:r>
              <a:rPr lang="pt-BR" sz="2400" dirty="0"/>
              <a:t> - Averbar-se-á, também, na matrícula, a declaração de indisponibilidade de bens, na forma prevista na Lei.    </a:t>
            </a:r>
          </a:p>
          <a:p>
            <a:pPr marL="0" indent="0" algn="just">
              <a:buNone/>
            </a:pPr>
            <a:endParaRPr lang="pt-BR" sz="2400" b="1" dirty="0"/>
          </a:p>
          <a:p>
            <a:pPr marL="0" indent="0" algn="just">
              <a:buNone/>
            </a:pPr>
            <a:r>
              <a:rPr lang="pt-BR" sz="2400" b="1" u="sng" dirty="0">
                <a:solidFill>
                  <a:srgbClr val="00B050"/>
                </a:solidFill>
              </a:rPr>
              <a:t>Provimento nº 39 do CNJ</a:t>
            </a:r>
            <a:r>
              <a:rPr lang="pt-BR" sz="2400" b="1" dirty="0">
                <a:solidFill>
                  <a:srgbClr val="00B050"/>
                </a:solidFill>
              </a:rPr>
              <a:t> </a:t>
            </a:r>
            <a:r>
              <a:rPr lang="pt-BR" sz="2400" dirty="0">
                <a:solidFill>
                  <a:srgbClr val="00B050"/>
                </a:solidFill>
              </a:rPr>
              <a:t>– Criação da Central Nacional de Indisponibilidade de Bens – CNIB.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94118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771699"/>
            <a:ext cx="6429420" cy="706090"/>
          </a:xfrm>
        </p:spPr>
        <p:txBody>
          <a:bodyPr/>
          <a:lstStyle/>
          <a:p>
            <a:r>
              <a:rPr lang="pt-BR" dirty="0"/>
              <a:t>Indisponibilidade de Bens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Como afirmado, a </a:t>
            </a:r>
            <a:r>
              <a:rPr lang="pt-BR" sz="2800" b="1" dirty="0"/>
              <a:t>PUBLICIDADE</a:t>
            </a:r>
            <a:r>
              <a:rPr lang="pt-BR" sz="2800" dirty="0"/>
              <a:t> alcançou outro patamar. A cada dia são milhares de indisponibilidades acessando o Registro de Imóveis através da CNIB ou por outros meios. </a:t>
            </a:r>
          </a:p>
          <a:p>
            <a:pPr marL="0" indent="0" algn="just">
              <a:buNone/>
            </a:pPr>
            <a:endParaRPr lang="pt-BR" sz="28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t-BR" sz="2800" dirty="0">
                <a:solidFill>
                  <a:srgbClr val="FF0000"/>
                </a:solidFill>
              </a:rPr>
              <a:t>O </a:t>
            </a:r>
            <a:r>
              <a:rPr lang="pt-BR" sz="2800" b="1" dirty="0">
                <a:solidFill>
                  <a:srgbClr val="FF0000"/>
                </a:solidFill>
              </a:rPr>
              <a:t>art. 14 do Provimento nº 39 do CNJ</a:t>
            </a:r>
            <a:r>
              <a:rPr lang="pt-BR" sz="2800" dirty="0">
                <a:solidFill>
                  <a:srgbClr val="FF0000"/>
                </a:solidFill>
              </a:rPr>
              <a:t> determina a prévia consulta à CNIB antes da </a:t>
            </a:r>
            <a:r>
              <a:rPr lang="pt-BR" sz="2800" b="1" dirty="0">
                <a:solidFill>
                  <a:srgbClr val="00B050"/>
                </a:solidFill>
              </a:rPr>
              <a:t>prática de qualquer ato notarial ou registral, exceto a lavratura de testamento.</a:t>
            </a:r>
          </a:p>
          <a:p>
            <a:pPr marL="0" indent="0" algn="just">
              <a:buNone/>
            </a:pPr>
            <a:endParaRPr lang="pt-BR" sz="2800" u="sng" dirty="0"/>
          </a:p>
        </p:txBody>
      </p:sp>
    </p:spTree>
    <p:extLst>
      <p:ext uri="{BB962C8B-B14F-4D97-AF65-F5344CB8AC3E}">
        <p14:creationId xmlns:p14="http://schemas.microsoft.com/office/powerpoint/2010/main" val="4045617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>
            <a:extLst>
              <a:ext uri="{FF2B5EF4-FFF2-40B4-BE49-F238E27FC236}">
                <a16:creationId xmlns:a16="http://schemas.microsoft.com/office/drawing/2014/main" xmlns="" id="{BBCEF68E-ED26-423E-966C-81372EB85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825" y="180975"/>
            <a:ext cx="6275388" cy="1143000"/>
          </a:xfrm>
        </p:spPr>
        <p:txBody>
          <a:bodyPr/>
          <a:lstStyle/>
          <a:p>
            <a:r>
              <a:rPr lang="pt-BR" altLang="pt-BR"/>
              <a:t>Ordens da CNIB</a:t>
            </a:r>
          </a:p>
        </p:txBody>
      </p:sp>
      <p:sp>
        <p:nvSpPr>
          <p:cNvPr id="17411" name="Espaço Reservado para Conteúdo 2">
            <a:extLst>
              <a:ext uri="{FF2B5EF4-FFF2-40B4-BE49-F238E27FC236}">
                <a16:creationId xmlns:a16="http://schemas.microsoft.com/office/drawing/2014/main" xmlns="" id="{3D3D51E1-6BC4-4A8C-ABC8-EBE891242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0403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pt-BR" altLang="pt-BR"/>
              <a:t>Levantamento procedido no Registro de Imóveis da 1ª Zona de Porto Alegre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altLang="pt-BR" b="1"/>
              <a:t>Período apurado: </a:t>
            </a:r>
            <a:r>
              <a:rPr lang="pt-BR" altLang="pt-BR"/>
              <a:t>2/1/2019 a 28/6/2019.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altLang="pt-BR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6FA88AFF-2985-4751-A190-C2069AF87659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2924175"/>
          <a:ext cx="7272337" cy="347662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3473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50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84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de nomes indicados nas ordens</a:t>
                      </a:r>
                    </a:p>
                  </a:txBody>
                  <a:tcPr marL="91434" marR="91434" marT="45745" marB="4574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95.678</a:t>
                      </a:r>
                    </a:p>
                  </a:txBody>
                  <a:tcPr marL="91434" marR="91434" marT="45745" marB="4574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4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de nomes</a:t>
                      </a:r>
                      <a:r>
                        <a:rPr lang="pt-BR" sz="20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semelhantes ou homônimos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45" marB="45745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23.991</a:t>
                      </a:r>
                    </a:p>
                  </a:txBody>
                  <a:tcPr marL="91434" marR="91434" marT="45745" marB="4574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444">
                <a:tc>
                  <a:txBody>
                    <a:bodyPr/>
                    <a:lstStyle/>
                    <a:p>
                      <a:r>
                        <a:rPr lang="pt-BR" sz="2000" b="1" dirty="0"/>
                        <a:t>Atos</a:t>
                      </a:r>
                      <a:r>
                        <a:rPr lang="pt-BR" sz="2000" b="1" baseline="0" dirty="0"/>
                        <a:t> Praticados de Indisponibilidade</a:t>
                      </a:r>
                    </a:p>
                  </a:txBody>
                  <a:tcPr marL="91434" marR="91434" marT="45745" marB="45745"/>
                </a:tc>
                <a:tc>
                  <a:txBody>
                    <a:bodyPr/>
                    <a:lstStyle/>
                    <a:p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830</a:t>
                      </a:r>
                      <a:endParaRPr lang="pt-BR" sz="2800" dirty="0"/>
                    </a:p>
                  </a:txBody>
                  <a:tcPr marL="91434" marR="91434" marT="45745" marB="4574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1424">
                <a:tc>
                  <a:txBody>
                    <a:bodyPr/>
                    <a:lstStyle/>
                    <a:p>
                      <a:r>
                        <a:rPr lang="pt-BR" sz="2000" b="1" dirty="0"/>
                        <a:t>Atos Praticados</a:t>
                      </a:r>
                      <a:r>
                        <a:rPr lang="pt-BR" sz="2000" b="1" baseline="0" dirty="0"/>
                        <a:t> de c</a:t>
                      </a:r>
                      <a:r>
                        <a:rPr lang="pt-BR" sz="2000" b="1" dirty="0"/>
                        <a:t>ancelamento de Indisponibilidade</a:t>
                      </a:r>
                    </a:p>
                  </a:txBody>
                  <a:tcPr marL="91434" marR="91434" marT="45745" marB="45745"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406</a:t>
                      </a:r>
                    </a:p>
                  </a:txBody>
                  <a:tcPr marL="91434" marR="91434" marT="45745" marB="4574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444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 de nomes com Indisponibilidade cancelada</a:t>
                      </a:r>
                    </a:p>
                  </a:txBody>
                  <a:tcPr marL="91434" marR="91434" marT="45745" marB="45745"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10.041</a:t>
                      </a:r>
                    </a:p>
                  </a:txBody>
                  <a:tcPr marL="91434" marR="91434" marT="45745" marB="4574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424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 de nomes com </a:t>
                      </a:r>
                      <a:r>
                        <a:rPr lang="pt-BR" sz="2000" b="1" dirty="0">
                          <a:solidFill>
                            <a:srgbClr val="C00000"/>
                          </a:solidFill>
                        </a:rPr>
                        <a:t>Indisponibilidade ativa </a:t>
                      </a:r>
                      <a:r>
                        <a:rPr lang="pt-BR" sz="2000" b="1" dirty="0"/>
                        <a:t>(Livro 5- Indicador Pessoal)</a:t>
                      </a:r>
                    </a:p>
                  </a:txBody>
                  <a:tcPr marL="91434" marR="91434" marT="45745" marB="45745"/>
                </a:tc>
                <a:tc>
                  <a:txBody>
                    <a:bodyPr/>
                    <a:lstStyle/>
                    <a:p>
                      <a:r>
                        <a:rPr lang="pt-BR" sz="2800" b="1" dirty="0">
                          <a:solidFill>
                            <a:srgbClr val="C00000"/>
                          </a:solidFill>
                        </a:rPr>
                        <a:t>85.637</a:t>
                      </a:r>
                    </a:p>
                  </a:txBody>
                  <a:tcPr marL="91434" marR="91434" marT="45745" marB="4574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957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>
            <a:extLst>
              <a:ext uri="{FF2B5EF4-FFF2-40B4-BE49-F238E27FC236}">
                <a16:creationId xmlns:a16="http://schemas.microsoft.com/office/drawing/2014/main" xmlns="" id="{B78A1E7C-1C6F-4D73-B1D9-664931ED6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825" y="180975"/>
            <a:ext cx="6275388" cy="1143000"/>
          </a:xfrm>
        </p:spPr>
        <p:txBody>
          <a:bodyPr/>
          <a:lstStyle/>
          <a:p>
            <a:r>
              <a:rPr lang="pt-BR" altLang="pt-BR"/>
              <a:t>Ordens da CNIB</a:t>
            </a:r>
          </a:p>
        </p:txBody>
      </p:sp>
      <p:sp>
        <p:nvSpPr>
          <p:cNvPr id="18435" name="Espaço Reservado para Conteúdo 2">
            <a:extLst>
              <a:ext uri="{FF2B5EF4-FFF2-40B4-BE49-F238E27FC236}">
                <a16:creationId xmlns:a16="http://schemas.microsoft.com/office/drawing/2014/main" xmlns="" id="{502D4FB2-5EDB-4BCA-9423-3C92549DD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4640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pt-BR" altLang="pt-BR"/>
              <a:t>Levantamento procedido no Registro de Imóveis da 1ª Zona de Porto Alegre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altLang="pt-BR" b="1"/>
              <a:t>Período apurado: </a:t>
            </a:r>
            <a:r>
              <a:rPr lang="pt-BR" altLang="pt-BR"/>
              <a:t>2/1/2019 a 28/6/2019.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altLang="pt-BR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E2902983-C386-4847-958B-CE2ECF5EAF5E}"/>
              </a:ext>
            </a:extLst>
          </p:cNvPr>
          <p:cNvGraphicFramePr>
            <a:graphicFrameLocks noGrp="1"/>
          </p:cNvGraphicFramePr>
          <p:nvPr/>
        </p:nvGraphicFramePr>
        <p:xfrm>
          <a:off x="720725" y="3429000"/>
          <a:ext cx="7416800" cy="214947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1377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95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395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504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Ordens de Indisponibilidade</a:t>
                      </a:r>
                    </a:p>
                  </a:txBody>
                  <a:tcPr marT="45712" marB="45712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85.637</a:t>
                      </a:r>
                    </a:p>
                  </a:txBody>
                  <a:tcPr marT="45712" marB="45712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T="45712" marB="45712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4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Justiça Comum</a:t>
                      </a: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19.252</a:t>
                      </a: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43">
                <a:tc>
                  <a:txBody>
                    <a:bodyPr/>
                    <a:lstStyle/>
                    <a:p>
                      <a:r>
                        <a:rPr lang="pt-BR" sz="2000" b="1" dirty="0"/>
                        <a:t>Justiça Federal</a:t>
                      </a:r>
                      <a:endParaRPr lang="pt-BR" sz="2000" b="1" baseline="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12.281</a:t>
                      </a:r>
                      <a:endParaRPr lang="pt-BR" sz="2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14%</a:t>
                      </a:r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43">
                <a:tc>
                  <a:txBody>
                    <a:bodyPr/>
                    <a:lstStyle/>
                    <a:p>
                      <a:r>
                        <a:rPr lang="pt-BR" sz="2000" b="1" dirty="0"/>
                        <a:t>Justiça do Trabalho</a:t>
                      </a: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53.970</a:t>
                      </a: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63%</a:t>
                      </a:r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469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429420" cy="706090"/>
          </a:xfrm>
        </p:spPr>
        <p:txBody>
          <a:bodyPr/>
          <a:lstStyle/>
          <a:p>
            <a:r>
              <a:rPr lang="pt-BR" dirty="0"/>
              <a:t>Indisponibilidade de Bens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26778"/>
            <a:ext cx="8784976" cy="5270574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b="1" u="sng" dirty="0">
                <a:solidFill>
                  <a:srgbClr val="00B050"/>
                </a:solidFill>
              </a:rPr>
              <a:t>CRÍTICA</a:t>
            </a:r>
            <a:r>
              <a:rPr lang="pt-BR" sz="2800" b="1" dirty="0">
                <a:solidFill>
                  <a:srgbClr val="00B050"/>
                </a:solidFill>
              </a:rPr>
              <a:t>: Importante o acesso das indisponibilidades ao Registro de Imóveis.</a:t>
            </a:r>
          </a:p>
          <a:p>
            <a:pPr marL="0" indent="0" algn="just">
              <a:buNone/>
            </a:pPr>
            <a:endParaRPr lang="pt-BR" sz="2800" b="1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t-BR" sz="2800" b="1" dirty="0"/>
              <a:t>PORÉM, ALGUNS JUÍZOS ESTÃO </a:t>
            </a:r>
            <a:r>
              <a:rPr lang="pt-BR" sz="2800" b="1" i="1" dirty="0"/>
              <a:t>“BANALIZANDO” </a:t>
            </a:r>
            <a:r>
              <a:rPr lang="pt-BR" sz="2800" b="1" dirty="0"/>
              <a:t>A INDISPONIBILIDADE, PREFERINDO-A FRENTE A OUTRAS MEDIDAS MENOS GRAVOSAS (esquecimento do Princípio da Menor Onerosidade Possível do Executado), COMO A PENHORA, POR EXEMPLO, A QUAL NÃO RETIRA O IMÓVEL DO COMÉRCIO E É MAIS CONSENTÂNEA COM A REALIDADE DO PROCESSO. </a:t>
            </a:r>
            <a:r>
              <a:rPr lang="pt-BR" sz="2800" b="1" u="sng" dirty="0"/>
              <a:t>INDISPONIBILIDADE É MEDIDA EXTREMA</a:t>
            </a:r>
            <a:r>
              <a:rPr lang="pt-BR" sz="2800" b="1" dirty="0"/>
              <a:t>.</a:t>
            </a:r>
            <a:endParaRPr lang="pt-BR" sz="2800" b="1" u="sng" dirty="0"/>
          </a:p>
        </p:txBody>
      </p:sp>
    </p:spTree>
    <p:extLst>
      <p:ext uri="{BB962C8B-B14F-4D97-AF65-F5344CB8AC3E}">
        <p14:creationId xmlns:p14="http://schemas.microsoft.com/office/powerpoint/2010/main" val="2578287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>
            <a:extLst>
              <a:ext uri="{FF2B5EF4-FFF2-40B4-BE49-F238E27FC236}">
                <a16:creationId xmlns:a16="http://schemas.microsoft.com/office/drawing/2014/main" xmlns="" id="{CB7395F7-1EED-42C0-BBCC-77AEC900C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825" y="180975"/>
            <a:ext cx="6275388" cy="1143000"/>
          </a:xfrm>
        </p:spPr>
        <p:txBody>
          <a:bodyPr/>
          <a:lstStyle/>
          <a:p>
            <a:r>
              <a:rPr lang="pt-BR" altLang="pt-BR"/>
              <a:t>Ordens da CNIB - TOTAL</a:t>
            </a:r>
          </a:p>
        </p:txBody>
      </p:sp>
      <p:sp>
        <p:nvSpPr>
          <p:cNvPr id="19459" name="Espaço Reservado para Conteúdo 2">
            <a:extLst>
              <a:ext uri="{FF2B5EF4-FFF2-40B4-BE49-F238E27FC236}">
                <a16:creationId xmlns:a16="http://schemas.microsoft.com/office/drawing/2014/main" xmlns="" id="{53D8BA3C-3D0C-47D7-A975-1A4BFFCAE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0403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pt-BR" altLang="pt-BR" dirty="0"/>
              <a:t>Levantamento procedido no Registro de Imóveis da 1ª Zona de Porto Alegre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altLang="pt-BR" b="1" dirty="0"/>
              <a:t>Período apurado: </a:t>
            </a:r>
            <a:r>
              <a:rPr lang="pt-BR" altLang="pt-BR" dirty="0"/>
              <a:t>11/11/2014 a 28/6/2019.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/>
          </a:p>
          <a:p>
            <a:pPr marL="0" indent="0">
              <a:buFont typeface="Arial" panose="020B0604020202020204" pitchFamily="34" charset="0"/>
              <a:buNone/>
            </a:pPr>
            <a:endParaRPr lang="pt-BR" alt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6882925F-1A9D-4CBB-B926-FBD7DC55D944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2924175"/>
          <a:ext cx="7272337" cy="225583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3473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50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82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de nomes indicados nas ordens</a:t>
                      </a:r>
                    </a:p>
                  </a:txBody>
                  <a:tcPr marL="91434" marR="91434" marT="45727" marB="4572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519.803</a:t>
                      </a:r>
                    </a:p>
                  </a:txBody>
                  <a:tcPr marL="91434" marR="91434" marT="45727" marB="4572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2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de nomes</a:t>
                      </a:r>
                      <a:r>
                        <a:rPr lang="pt-BR" sz="20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semelhantes ou homônimos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5727" marB="45727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133.221</a:t>
                      </a:r>
                    </a:p>
                  </a:txBody>
                  <a:tcPr marL="91434" marR="91434" marT="45727" marB="4572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233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 de nomes com Indisponibilidade cancelada</a:t>
                      </a:r>
                    </a:p>
                  </a:txBody>
                  <a:tcPr marL="91434" marR="91434" marT="45727" marB="45727"/>
                </a:tc>
                <a:tc>
                  <a:txBody>
                    <a:bodyPr/>
                    <a:lstStyle/>
                    <a:p>
                      <a:r>
                        <a:rPr lang="pt-BR" sz="2800" dirty="0"/>
                        <a:t>60.326</a:t>
                      </a:r>
                    </a:p>
                  </a:txBody>
                  <a:tcPr marL="91434" marR="91434" marT="45727" marB="45727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1139">
                <a:tc>
                  <a:txBody>
                    <a:bodyPr/>
                    <a:lstStyle/>
                    <a:p>
                      <a:r>
                        <a:rPr lang="pt-BR" sz="2000" b="1" dirty="0"/>
                        <a:t>Total de nomes com </a:t>
                      </a:r>
                      <a:r>
                        <a:rPr lang="pt-BR" sz="2000" b="1" dirty="0">
                          <a:solidFill>
                            <a:srgbClr val="C00000"/>
                          </a:solidFill>
                        </a:rPr>
                        <a:t>Indisponibilidade ativa </a:t>
                      </a:r>
                      <a:r>
                        <a:rPr lang="pt-BR" sz="2000" b="1" dirty="0"/>
                        <a:t>(Livro 5- Indicador Pessoal)</a:t>
                      </a:r>
                    </a:p>
                  </a:txBody>
                  <a:tcPr marL="91434" marR="91434" marT="45727" marB="45727"/>
                </a:tc>
                <a:tc>
                  <a:txBody>
                    <a:bodyPr/>
                    <a:lstStyle/>
                    <a:p>
                      <a:r>
                        <a:rPr lang="pt-BR" sz="2800" b="1" dirty="0">
                          <a:solidFill>
                            <a:srgbClr val="C00000"/>
                          </a:solidFill>
                        </a:rPr>
                        <a:t>459.477</a:t>
                      </a:r>
                    </a:p>
                  </a:txBody>
                  <a:tcPr marL="91434" marR="91434" marT="45727" marB="45727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507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5688632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pt-BR" b="1" dirty="0"/>
              <a:t>ASPECTO PRÁTICO: </a:t>
            </a:r>
            <a:r>
              <a:rPr lang="pt-BR" b="1" u="sng" dirty="0">
                <a:solidFill>
                  <a:srgbClr val="FF0000"/>
                </a:solidFill>
              </a:rPr>
              <a:t>Imóvel indisponível pode ser penhorado em outro processo?</a:t>
            </a:r>
          </a:p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dirty="0"/>
              <a:t>A resposta é AFIRMATIVA. </a:t>
            </a:r>
          </a:p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dirty="0"/>
              <a:t>Neste sentido, vale lembrar o caput do art. 16 do Provimento nº 39 do CNJ, que assim prevê:</a:t>
            </a:r>
          </a:p>
          <a:p>
            <a:pPr marL="457200" lvl="1" indent="0" algn="just">
              <a:buNone/>
            </a:pPr>
            <a:r>
              <a:rPr lang="pt-BR" sz="2200" b="1" dirty="0"/>
              <a:t>Art. 16 </a:t>
            </a:r>
            <a:r>
              <a:rPr lang="pt-BR" sz="2200" b="1" dirty="0">
                <a:solidFill>
                  <a:srgbClr val="00B050"/>
                </a:solidFill>
              </a:rPr>
              <a:t>As indisponibilidades averbadas </a:t>
            </a:r>
            <a:r>
              <a:rPr lang="pt-BR" sz="2200" dirty="0"/>
              <a:t>nos termos deste Provimento e as decorrentes do § 1º, do art. 53, da Lei nº 8.212, de 24 de julho de 1991, </a:t>
            </a:r>
            <a:r>
              <a:rPr lang="pt-BR" sz="2200" b="1" dirty="0">
                <a:solidFill>
                  <a:srgbClr val="00B050"/>
                </a:solidFill>
              </a:rPr>
              <a:t>não impedem a inscrição de constrições judiciais</a:t>
            </a:r>
            <a:r>
              <a:rPr lang="pt-BR" sz="2200" dirty="0"/>
              <a:t>, assim como não impedem o registro da alienação judicial do imóvel desde que a alienação seja oriunda do juízo que determinou a indisponibilidade, ou a que distribuído o inquérito civil público e a posterior ação desse decorrente, ou que consignado no título judicial a prevalência da alienação judicial em relação à restrição oriunda de outro juízo ou autoridade administrativa a que foi dada ciência da execução.</a:t>
            </a:r>
          </a:p>
        </p:txBody>
      </p:sp>
    </p:spTree>
    <p:extLst>
      <p:ext uri="{BB962C8B-B14F-4D97-AF65-F5344CB8AC3E}">
        <p14:creationId xmlns:p14="http://schemas.microsoft.com/office/powerpoint/2010/main" val="9848013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184576"/>
          </a:xfrm>
        </p:spPr>
        <p:txBody>
          <a:bodyPr/>
          <a:lstStyle/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b="1" dirty="0"/>
              <a:t>ASPECTO POLÊMICO: </a:t>
            </a:r>
            <a:r>
              <a:rPr lang="pt-BR" b="1" u="sng" dirty="0">
                <a:solidFill>
                  <a:srgbClr val="FF0000"/>
                </a:solidFill>
              </a:rPr>
              <a:t>Arrematação/Adjudicação</a:t>
            </a:r>
            <a:r>
              <a:rPr lang="pt-BR" b="1" dirty="0"/>
              <a:t> de Imóvel com Indisponibilidade ativa por </a:t>
            </a:r>
            <a:r>
              <a:rPr lang="pt-BR" b="1" u="sng" dirty="0">
                <a:solidFill>
                  <a:srgbClr val="FF0000"/>
                </a:solidFill>
              </a:rPr>
              <a:t>Juízo diverso da indisponibilidade</a:t>
            </a:r>
            <a:r>
              <a:rPr lang="pt-BR" b="1" dirty="0"/>
              <a:t>.</a:t>
            </a:r>
          </a:p>
          <a:p>
            <a:pPr marL="971550" lvl="1" indent="-514350" algn="just">
              <a:buAutoNum type="arabicPeriod"/>
            </a:pPr>
            <a:endParaRPr lang="pt-BR" dirty="0"/>
          </a:p>
          <a:p>
            <a:pPr marL="457200" lvl="1" indent="0" algn="just">
              <a:buNone/>
            </a:pPr>
            <a:r>
              <a:rPr lang="pt-BR" dirty="0"/>
              <a:t>Não raras vezes são apresentados títulos judiciais de transmissão de imóvel sobre o qual recai indisponibilidade ativa.</a:t>
            </a:r>
          </a:p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dirty="0"/>
              <a:t>O que prevalecerá, a Arrematação/Adjudicação ou a Indisponibilidade?</a:t>
            </a:r>
          </a:p>
        </p:txBody>
      </p:sp>
    </p:spTree>
    <p:extLst>
      <p:ext uri="{BB962C8B-B14F-4D97-AF65-F5344CB8AC3E}">
        <p14:creationId xmlns:p14="http://schemas.microsoft.com/office/powerpoint/2010/main" val="281789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4608512"/>
          </a:xfrm>
        </p:spPr>
        <p:txBody>
          <a:bodyPr/>
          <a:lstStyle/>
          <a:p>
            <a:pPr marL="457200" lvl="1" indent="0" algn="ctr">
              <a:buNone/>
            </a:pPr>
            <a:r>
              <a:rPr lang="pt-BR" sz="4000" b="1" dirty="0">
                <a:solidFill>
                  <a:srgbClr val="C00000"/>
                </a:solidFill>
              </a:rPr>
              <a:t>Averbações Premonitórias,</a:t>
            </a:r>
          </a:p>
          <a:p>
            <a:pPr marL="457200" lvl="1" indent="0" algn="ctr">
              <a:buNone/>
            </a:pPr>
            <a:r>
              <a:rPr lang="pt-BR" sz="4000" b="1" dirty="0">
                <a:solidFill>
                  <a:srgbClr val="C00000"/>
                </a:solidFill>
              </a:rPr>
              <a:t>Arrestos, Sequestros, Penhoras e</a:t>
            </a:r>
          </a:p>
          <a:p>
            <a:pPr marL="457200" lvl="1" indent="0" algn="ctr">
              <a:buNone/>
            </a:pPr>
            <a:r>
              <a:rPr lang="pt-BR" sz="4000" b="1" dirty="0">
                <a:solidFill>
                  <a:srgbClr val="C00000"/>
                </a:solidFill>
              </a:rPr>
              <a:t>Indisponibilidades:</a:t>
            </a:r>
          </a:p>
          <a:p>
            <a:pPr marL="457200" lvl="1" indent="0" algn="ctr">
              <a:buNone/>
            </a:pPr>
            <a:r>
              <a:rPr lang="pt-BR" sz="4000" b="1" dirty="0">
                <a:solidFill>
                  <a:srgbClr val="C00000"/>
                </a:solidFill>
              </a:rPr>
              <a:t>Publicidade Registral de Ônus Reais.</a:t>
            </a:r>
          </a:p>
          <a:p>
            <a:pPr marL="457200" lvl="1" indent="0" algn="ctr">
              <a:buNone/>
            </a:pPr>
            <a:r>
              <a:rPr lang="pt-BR" sz="4000" b="1" dirty="0"/>
              <a:t>Aspectos Práticos e Polêmicos</a:t>
            </a:r>
          </a:p>
        </p:txBody>
      </p:sp>
    </p:spTree>
    <p:extLst>
      <p:ext uri="{BB962C8B-B14F-4D97-AF65-F5344CB8AC3E}">
        <p14:creationId xmlns:p14="http://schemas.microsoft.com/office/powerpoint/2010/main" val="1590734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5688632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pt-BR" b="1" dirty="0"/>
              <a:t>Para solucionar a questão é importante lembrar a previsão do contido no PARÁGRAFO ÚNICO DO ART. 16 DO PROVIMENTO Nº 39 DO CNJ, que assim prevê: </a:t>
            </a:r>
          </a:p>
          <a:p>
            <a:pPr marL="457200" lvl="1" indent="0" algn="just">
              <a:buNone/>
            </a:pPr>
            <a:r>
              <a:rPr lang="pt-BR" sz="2000" b="1" dirty="0"/>
              <a:t>Art. 16.</a:t>
            </a:r>
          </a:p>
          <a:p>
            <a:pPr marL="457200" lvl="1" indent="0" algn="just">
              <a:buNone/>
            </a:pPr>
            <a:r>
              <a:rPr lang="pt-BR" sz="2000" b="1" dirty="0"/>
              <a:t>Parágrafo único. </a:t>
            </a:r>
            <a:r>
              <a:rPr lang="pt-BR" sz="2000" dirty="0"/>
              <a:t>Consistindo eventual exigência para o registro de alienação judicial de imóvel atingido por ordem de indisponibilidade na falta de indicação, no título, da prevalência da alienação judicial em relação à restrição oriunda de outro juízo ou autoridade administrativa a que foi dada ciência da execução, será o fato comunicado ao Juízo que expediu o título de alienação, visando sua complementação, ficando prorrogada a prenotação por 30 dias contados da efetivação dessa comunicação.</a:t>
            </a:r>
          </a:p>
          <a:p>
            <a:pPr marL="457200" lvl="1" indent="0" algn="just">
              <a:buNone/>
            </a:pPr>
            <a:endParaRPr lang="pt-BR" sz="2000" dirty="0"/>
          </a:p>
          <a:p>
            <a:pPr marL="457200" lvl="1" indent="0" algn="just">
              <a:buNone/>
            </a:pPr>
            <a:r>
              <a:rPr lang="pt-BR" b="1" dirty="0">
                <a:solidFill>
                  <a:srgbClr val="00B050"/>
                </a:solidFill>
              </a:rPr>
              <a:t>LOGO, O ACESSO DO TÍTULO JUDICIAL SERÁ FRANQUEADO SE O JUÍZO DA ARREMATAÇÃO/ADJUDICAÇÃO DECLARAR EXPRESSAMENTE A </a:t>
            </a:r>
            <a:r>
              <a:rPr lang="pt-BR" b="1" u="sng" dirty="0">
                <a:solidFill>
                  <a:srgbClr val="FF0000"/>
                </a:solidFill>
              </a:rPr>
              <a:t>“PREVALÊNCIA”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00B050"/>
                </a:solidFill>
              </a:rPr>
              <a:t>SOBRE A INDISPONIBILIDADE.</a:t>
            </a:r>
          </a:p>
        </p:txBody>
      </p:sp>
    </p:spTree>
    <p:extLst>
      <p:ext uri="{BB962C8B-B14F-4D97-AF65-F5344CB8AC3E}">
        <p14:creationId xmlns:p14="http://schemas.microsoft.com/office/powerpoint/2010/main" val="1681492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184576"/>
          </a:xfrm>
        </p:spPr>
        <p:txBody>
          <a:bodyPr/>
          <a:lstStyle/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b="1" dirty="0"/>
              <a:t>ASPECTO PRÁTICO: </a:t>
            </a:r>
            <a:r>
              <a:rPr lang="pt-BR" b="1" dirty="0">
                <a:solidFill>
                  <a:srgbClr val="FF0000"/>
                </a:solidFill>
              </a:rPr>
              <a:t>Cobrança de Emolumentos nas Indisponibilidades.</a:t>
            </a:r>
          </a:p>
          <a:p>
            <a:pPr marL="457200" lvl="1" indent="0" algn="just">
              <a:buNone/>
            </a:pPr>
            <a:endParaRPr lang="pt-BR" b="1" dirty="0"/>
          </a:p>
          <a:p>
            <a:pPr marL="457200" lvl="1" indent="0" algn="just">
              <a:buNone/>
            </a:pPr>
            <a:r>
              <a:rPr lang="pt-BR" dirty="0"/>
              <a:t>Aproveitando a decisão do CNJ na Consulta nº 0002379-11.2018.2.00.0000, o Colégio Registral do Rio Grande do Sul e o Instituto de Registro Imobiliário do Rio Grande do Sul consultaram a CGJRS acerca da forma do seu cumprimento e alcançaram a publicação do Ofício Circular nº 043/2019 orientando pela </a:t>
            </a:r>
            <a:r>
              <a:rPr lang="pt-BR" b="1" dirty="0">
                <a:solidFill>
                  <a:srgbClr val="00B050"/>
                </a:solidFill>
              </a:rPr>
              <a:t>cobrança das averbações de indisponibilidade e de seus cancelamentos.</a:t>
            </a:r>
          </a:p>
        </p:txBody>
      </p:sp>
    </p:spTree>
    <p:extLst>
      <p:ext uri="{BB962C8B-B14F-4D97-AF65-F5344CB8AC3E}">
        <p14:creationId xmlns:p14="http://schemas.microsoft.com/office/powerpoint/2010/main" val="4038037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568863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b="1" cap="all" dirty="0"/>
              <a:t>Ofício-Circular Nº 043/2019-CGJ</a:t>
            </a:r>
            <a:endParaRPr lang="pt-BR" sz="2400" dirty="0"/>
          </a:p>
          <a:p>
            <a:pPr marL="0" indent="0" algn="just">
              <a:buNone/>
            </a:pPr>
            <a:r>
              <a:rPr lang="pt-BR" sz="2000" dirty="0"/>
              <a:t>Processo nº   8.2019.0010/001514-1</a:t>
            </a:r>
          </a:p>
          <a:p>
            <a:pPr marL="0" indent="0" algn="just">
              <a:buNone/>
            </a:pPr>
            <a:r>
              <a:rPr lang="pt-BR" sz="2000" i="1" dirty="0"/>
              <a:t>Comunica aos Notários e Registradores a decisão proferida com caráter normativo geral pelo Conselho Nacional de Justiça.</a:t>
            </a:r>
            <a:endParaRPr lang="pt-BR" sz="2000" dirty="0"/>
          </a:p>
          <a:p>
            <a:pPr marL="0" indent="0" algn="just">
              <a:buNone/>
            </a:pPr>
            <a:r>
              <a:rPr lang="pt-BR" sz="2000" dirty="0"/>
              <a:t> </a:t>
            </a:r>
          </a:p>
          <a:p>
            <a:pPr marL="0" indent="0" algn="just">
              <a:buNone/>
            </a:pPr>
            <a:r>
              <a:rPr lang="pt-BR" sz="2000" dirty="0"/>
              <a:t>Senhores(as) Notários(as) e Registradores(as):  </a:t>
            </a:r>
          </a:p>
          <a:p>
            <a:pPr marL="0" indent="0" algn="just">
              <a:buNone/>
            </a:pPr>
            <a:r>
              <a:rPr lang="pt-BR" sz="2000" b="1" dirty="0"/>
              <a:t>CONSIDERANDO</a:t>
            </a:r>
            <a:r>
              <a:rPr lang="pt-BR" sz="2000" dirty="0"/>
              <a:t> o dever da Corregedoria-Geral da Justiça de orientar, fiscalizar e adotar providências convenientes à melhoria dos Serviços Extrajudiciais; e</a:t>
            </a:r>
          </a:p>
          <a:p>
            <a:pPr marL="0" indent="0" algn="just">
              <a:buNone/>
            </a:pPr>
            <a:r>
              <a:rPr lang="pt-BR" sz="2000" b="1" dirty="0"/>
              <a:t>CONSIDERANDO</a:t>
            </a:r>
            <a:r>
              <a:rPr lang="pt-BR" sz="2000" dirty="0"/>
              <a:t> os termos do artigo 89, §2º, do Regimento Interno do Conselho Nacional de Justiça,</a:t>
            </a:r>
          </a:p>
          <a:p>
            <a:pPr marL="0" indent="0" algn="just">
              <a:buNone/>
            </a:pPr>
            <a:r>
              <a:rPr lang="pt-BR" sz="2400" b="1" dirty="0"/>
              <a:t>COMUNICO </a:t>
            </a:r>
            <a:r>
              <a:rPr lang="pt-BR" sz="2400" dirty="0"/>
              <a:t>Vossa Senhoria, para o devido cumprimento, que foi proferida decisão com caráter normativo geral nos autos da Consulta nº 0002379-11.2018.2.00.0000, pelo plenário do CNJ, dispondo que </a:t>
            </a:r>
            <a:r>
              <a:rPr lang="pt-BR" sz="2400" i="1" dirty="0">
                <a:solidFill>
                  <a:srgbClr val="FF0000"/>
                </a:solidFill>
              </a:rPr>
              <a:t>“</a:t>
            </a:r>
            <a:r>
              <a:rPr lang="pt-BR" sz="2400" b="1" i="1" dirty="0">
                <a:solidFill>
                  <a:srgbClr val="FF0000"/>
                </a:solidFill>
              </a:rPr>
              <a:t>a gratuidade disposta no parágrafo único do art. 7º do Provimento CNJ nº 38/2014 não alcança os atos próprios de notários e registradores, no exercício de sua função, mas apenas o ato de realizar a consulta ao banco de dados da Central Nacional de Indisponibilidade de Bens - CNIB”</a:t>
            </a:r>
            <a:r>
              <a:rPr lang="pt-BR" sz="2400" i="1" dirty="0">
                <a:solidFill>
                  <a:srgbClr val="FF0000"/>
                </a:solidFill>
              </a:rPr>
              <a:t>.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1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568863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b="1" cap="all" dirty="0"/>
              <a:t>Na prática, como foi decidido pelo cumprimento, a fim de não obstaculizar o acesso das indisponibilidades no registro de imóveis com o intuito de atender à efetividade do processo? </a:t>
            </a:r>
          </a:p>
          <a:p>
            <a:pPr marL="0" indent="0" algn="just">
              <a:buNone/>
            </a:pPr>
            <a:endParaRPr lang="pt-BR" sz="2400" b="1" cap="all" dirty="0"/>
          </a:p>
          <a:p>
            <a:pPr marL="0" indent="0" algn="just">
              <a:buNone/>
            </a:pPr>
            <a:r>
              <a:rPr lang="pt-BR" sz="2400" dirty="0"/>
              <a:t>Comumente as Entidades de Classe antes indicada expedem Notas de Diretoria ou Comunicados Conjunto orientando seus Associados sobre como cumprir determinada norma. No caso, </a:t>
            </a:r>
            <a:r>
              <a:rPr lang="pt-BR" sz="2400" b="1" dirty="0">
                <a:solidFill>
                  <a:srgbClr val="FF0000"/>
                </a:solidFill>
              </a:rPr>
              <a:t>entendeu-se por não condicionar a averbação da indisponibilidade à prévia quitação dos emolumentos.</a:t>
            </a:r>
            <a:r>
              <a:rPr lang="pt-BR" sz="2400" dirty="0"/>
              <a:t> </a:t>
            </a:r>
            <a:r>
              <a:rPr lang="pt-BR" sz="2400" b="1" dirty="0">
                <a:solidFill>
                  <a:srgbClr val="00B050"/>
                </a:solidFill>
              </a:rPr>
              <a:t>Todavia, não se praticará averbação de cancelamento da indisponibilidade enquanto não quitados os emolumentos pela averbação e pelo seu cancelamento. </a:t>
            </a:r>
          </a:p>
          <a:p>
            <a:pPr marL="0" indent="0" algn="just">
              <a:buNone/>
            </a:pPr>
            <a:endParaRPr lang="pt-BR" sz="2400" b="1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pt-BR" sz="2400" dirty="0"/>
              <a:t>Neste sentido ver a </a:t>
            </a:r>
            <a:r>
              <a:rPr lang="pt-BR" sz="2400" b="1" dirty="0"/>
              <a:t>NOTA CONJUNTA DE DIRETORIA Nº 013/2019:</a:t>
            </a:r>
            <a:endParaRPr lang="pt-BR" sz="2400" dirty="0"/>
          </a:p>
          <a:p>
            <a:pPr marL="0" indent="0" algn="just">
              <a:buNone/>
            </a:pPr>
            <a:r>
              <a:rPr lang="pt-BR" sz="2400" u="sng" dirty="0">
                <a:hlinkClick r:id="rId2"/>
              </a:rPr>
              <a:t>http://colegioregistralrs.org.br/publicacoes/comunicadosCompleta?jumpMenu=19;id=38701</a:t>
            </a:r>
            <a:endParaRPr lang="pt-BR" sz="2400" dirty="0"/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10588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b="1" dirty="0"/>
              <a:t>5. ASPECTO POLÊMICO: Como agir quando a ordem de </a:t>
            </a:r>
            <a:r>
              <a:rPr lang="pt-BR" sz="2800" b="1" dirty="0">
                <a:solidFill>
                  <a:srgbClr val="00B050"/>
                </a:solidFill>
              </a:rPr>
              <a:t>indisponibilidade</a:t>
            </a:r>
            <a:r>
              <a:rPr lang="pt-BR" sz="2800" b="1" dirty="0"/>
              <a:t> é protocolada após o protocolo do título de transmissão do bem, mas antes da prática do registro?  </a:t>
            </a:r>
          </a:p>
          <a:p>
            <a:pPr marL="0" indent="0" algn="just">
              <a:buNone/>
            </a:pPr>
            <a:r>
              <a:rPr lang="pt-BR" sz="2800" b="1" dirty="0">
                <a:solidFill>
                  <a:srgbClr val="FF0000"/>
                </a:solidFill>
              </a:rPr>
              <a:t>A ordem de indisponibilidade é medida grave e extrema.</a:t>
            </a:r>
            <a:r>
              <a:rPr lang="pt-BR" sz="2800" dirty="0"/>
              <a:t> Se apresentada antes da lavratura de um registro de transmissão, mas depois do protocolo do respectivo título, é possível que a ordem prevaleça sobre o protocolo, obstaculizando o lançamento do ato registral.</a:t>
            </a:r>
          </a:p>
          <a:p>
            <a:pPr marL="0" indent="0" algn="just">
              <a:buNone/>
            </a:pPr>
            <a:r>
              <a:rPr lang="pt-BR" sz="2800" dirty="0"/>
              <a:t>Há posicionamentos antagônicos. </a:t>
            </a:r>
            <a:r>
              <a:rPr lang="pt-BR" sz="2800" b="1" dirty="0"/>
              <a:t>Recomenda-se toda cautela possível, inclusive valendo-se do expediente de Dúvida Registral.</a:t>
            </a:r>
            <a:endParaRPr lang="pt-BR" sz="2600" b="1" dirty="0"/>
          </a:p>
        </p:txBody>
      </p:sp>
    </p:spTree>
    <p:extLst>
      <p:ext uri="{BB962C8B-B14F-4D97-AF65-F5344CB8AC3E}">
        <p14:creationId xmlns:p14="http://schemas.microsoft.com/office/powerpoint/2010/main" val="1654566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688632"/>
          </a:xfrm>
        </p:spPr>
        <p:txBody>
          <a:bodyPr/>
          <a:lstStyle/>
          <a:p>
            <a:endParaRPr lang="pt-BR" dirty="0"/>
          </a:p>
          <a:p>
            <a:pPr algn="just"/>
            <a:endParaRPr lang="pt-BR" sz="3600" b="1" dirty="0">
              <a:solidFill>
                <a:srgbClr val="00B050"/>
              </a:solidFill>
            </a:endParaRPr>
          </a:p>
          <a:p>
            <a:pPr algn="just"/>
            <a:endParaRPr lang="pt-BR" sz="36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pt-BR" sz="5400" b="1" dirty="0">
                <a:solidFill>
                  <a:srgbClr val="FF0000"/>
                </a:solidFill>
              </a:rPr>
              <a:t>AVERBAÇÃO PREMONITÓRIA</a:t>
            </a:r>
          </a:p>
        </p:txBody>
      </p:sp>
    </p:spTree>
    <p:extLst>
      <p:ext uri="{BB962C8B-B14F-4D97-AF65-F5344CB8AC3E}">
        <p14:creationId xmlns:p14="http://schemas.microsoft.com/office/powerpoint/2010/main" val="41335255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688632"/>
          </a:xfrm>
        </p:spPr>
        <p:txBody>
          <a:bodyPr/>
          <a:lstStyle/>
          <a:p>
            <a:endParaRPr lang="pt-BR" dirty="0"/>
          </a:p>
          <a:p>
            <a:pPr algn="just"/>
            <a:endParaRPr lang="pt-BR" sz="3600" b="1" dirty="0">
              <a:solidFill>
                <a:srgbClr val="00B050"/>
              </a:solidFill>
            </a:endParaRPr>
          </a:p>
          <a:p>
            <a:pPr algn="just"/>
            <a:r>
              <a:rPr lang="pt-BR" sz="3600" b="1" dirty="0">
                <a:solidFill>
                  <a:srgbClr val="00B050"/>
                </a:solidFill>
              </a:rPr>
              <a:t>Mudança de PARADIGMAS em </a:t>
            </a:r>
            <a:r>
              <a:rPr lang="pt-BR" sz="3600" b="1" u="sng" dirty="0">
                <a:solidFill>
                  <a:srgbClr val="00B050"/>
                </a:solidFill>
              </a:rPr>
              <a:t>2015</a:t>
            </a:r>
            <a:r>
              <a:rPr lang="pt-BR" sz="3600" b="1" dirty="0">
                <a:solidFill>
                  <a:srgbClr val="00B050"/>
                </a:solidFill>
              </a:rPr>
              <a:t>:</a:t>
            </a:r>
          </a:p>
          <a:p>
            <a:pPr lvl="1" algn="just"/>
            <a:endParaRPr lang="pt-BR" sz="3600" b="1" dirty="0">
              <a:solidFill>
                <a:srgbClr val="00B050"/>
              </a:solidFill>
            </a:endParaRPr>
          </a:p>
          <a:p>
            <a:pPr lvl="1" algn="just"/>
            <a:r>
              <a:rPr lang="pt-BR" sz="3600" b="1" dirty="0">
                <a:solidFill>
                  <a:srgbClr val="00B050"/>
                </a:solidFill>
              </a:rPr>
              <a:t> Lei nº 13.097/15 (</a:t>
            </a:r>
            <a:r>
              <a:rPr lang="pt-BR" sz="3600" b="1" dirty="0" err="1">
                <a:solidFill>
                  <a:srgbClr val="00B050"/>
                </a:solidFill>
              </a:rPr>
              <a:t>arts</a:t>
            </a:r>
            <a:r>
              <a:rPr lang="pt-BR" sz="3600" b="1" dirty="0">
                <a:solidFill>
                  <a:srgbClr val="00B050"/>
                </a:solidFill>
              </a:rPr>
              <a:t>. 54 e segs.);</a:t>
            </a:r>
          </a:p>
          <a:p>
            <a:pPr lvl="1" algn="just"/>
            <a:endParaRPr lang="pt-BR" sz="3600" b="1" dirty="0">
              <a:solidFill>
                <a:srgbClr val="00B050"/>
              </a:solidFill>
            </a:endParaRPr>
          </a:p>
          <a:p>
            <a:pPr lvl="1" algn="just"/>
            <a:r>
              <a:rPr lang="pt-BR" sz="3600" b="1" dirty="0">
                <a:solidFill>
                  <a:srgbClr val="00B050"/>
                </a:solidFill>
              </a:rPr>
              <a:t> Código de Processo Civil (Lei nº 13.105/15).</a:t>
            </a:r>
          </a:p>
        </p:txBody>
      </p:sp>
    </p:spTree>
    <p:extLst>
      <p:ext uri="{BB962C8B-B14F-4D97-AF65-F5344CB8AC3E}">
        <p14:creationId xmlns:p14="http://schemas.microsoft.com/office/powerpoint/2010/main" val="19985877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4414" y="116632"/>
            <a:ext cx="6429420" cy="648072"/>
          </a:xfrm>
        </p:spPr>
        <p:txBody>
          <a:bodyPr/>
          <a:lstStyle/>
          <a:p>
            <a:r>
              <a:rPr lang="pt-BR" dirty="0"/>
              <a:t>EFEITOS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400600"/>
          </a:xfrm>
        </p:spPr>
        <p:txBody>
          <a:bodyPr/>
          <a:lstStyle/>
          <a:p>
            <a:pPr algn="just"/>
            <a:r>
              <a:rPr lang="pt-BR" sz="2800" dirty="0"/>
              <a:t>VALIDAÇÃO DAS INFORMAÇÕES SOBRE IMÓVEIS </a:t>
            </a:r>
            <a:r>
              <a:rPr lang="pt-BR" sz="2800" b="1" u="sng" dirty="0"/>
              <a:t>CONCENTRADAS</a:t>
            </a:r>
            <a:r>
              <a:rPr lang="pt-BR" sz="2800" dirty="0"/>
              <a:t> NUM ÚNICO ÓRGÃO (MATRICULA), O REGISTRO DE IMÓVEIS. </a:t>
            </a:r>
            <a:r>
              <a:rPr lang="pt-BR" sz="2800" u="sng" dirty="0"/>
              <a:t>BENEFÍCIOS</a:t>
            </a:r>
            <a:r>
              <a:rPr lang="pt-BR" sz="2800" dirty="0"/>
              <a:t>: </a:t>
            </a:r>
          </a:p>
          <a:p>
            <a:pPr lvl="1" algn="just"/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 DA ASSIMETRIA DA INFORMAÇÃO;</a:t>
            </a:r>
          </a:p>
          <a:p>
            <a:pPr lvl="1" algn="just"/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SEGURANÇA JURÍDICA NAS CONTRATAÇÕES;</a:t>
            </a:r>
          </a:p>
          <a:p>
            <a:pPr lvl="1" algn="just"/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DIMINUIÇÃO DE CUSTOS;</a:t>
            </a:r>
          </a:p>
          <a:p>
            <a:pPr lvl="1" algn="just"/>
            <a:r>
              <a:rPr lang="pt-B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QUEM DESEJA SE PROTEGER TEM O DEVER (ÔNUS LEGAL) DE DAR A CONHECER (premissa básica dos Registros: “Quem não registra não é dono”, “Quem não noticia não está protegido”). </a:t>
            </a:r>
          </a:p>
          <a:p>
            <a:pPr marL="457200" lvl="1" indent="0" algn="ctr">
              <a:buNone/>
            </a:pPr>
            <a:r>
              <a:rPr lang="pt-BR" sz="3200" dirty="0"/>
              <a:t>ISTO REPRESENTA UMA (R)EVOLUÇÃO.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55079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CUIDADOS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644" y="1196752"/>
            <a:ext cx="8640960" cy="4896544"/>
          </a:xfrm>
        </p:spPr>
        <p:txBody>
          <a:bodyPr/>
          <a:lstStyle/>
          <a:p>
            <a:pPr algn="just"/>
            <a:r>
              <a:rPr lang="pt-BR" dirty="0"/>
              <a:t>NÃO SE TRATA DE PERMITIR O ACESSO DE TUDO AO REGISTRO DE IMÓVEIS, DE MODO DESMEDIDO E DESCUIDADO, MAS, MUITO PELO CONTRÁRIO, DE </a:t>
            </a:r>
            <a:r>
              <a:rPr lang="pt-BR" b="1" dirty="0"/>
              <a:t>NOTICIAR FATOS E ATOS RELEVANTES E QUE POSSAM TER REPERCUSSÃO NA ESFERA JURÍDICA DE TERCEIROS, </a:t>
            </a:r>
            <a:r>
              <a:rPr lang="pt-BR" b="1" u="sng" dirty="0"/>
              <a:t>PREVENINDO LITÍGIOS</a:t>
            </a:r>
            <a:r>
              <a:rPr lang="pt-BR" dirty="0"/>
              <a:t>.</a:t>
            </a:r>
          </a:p>
          <a:p>
            <a:pPr algn="just"/>
            <a:endParaRPr lang="pt-B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Súmula 375/09 do STJ: </a:t>
            </a:r>
            <a:r>
              <a:rPr lang="pt-BR" sz="2400" i="1" dirty="0"/>
              <a:t>"O reconhecimento da fraude de execução depende do registro da penhora do bem alienado ou da prova de má-fé do terceiro adquirente" 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87504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pt-BR" sz="2600" dirty="0"/>
              <a:t>A averbação premonitória (acautelatória), </a:t>
            </a:r>
            <a:r>
              <a:rPr lang="pt-BR" sz="2200" dirty="0"/>
              <a:t>criada originalmente pelo art. 615-A do CPC revogado (Lei nº 11.382/06)</a:t>
            </a:r>
            <a:r>
              <a:rPr lang="pt-BR" sz="2600" dirty="0"/>
              <a:t>, grande avanço na segurança jurídica imobiliária, alcançou maior delineação da atuação do exequente, bem como um regramento mais claro quanto ao cancelamento das averbações. </a:t>
            </a:r>
          </a:p>
          <a:p>
            <a:pPr marL="0" indent="0" algn="just">
              <a:buNone/>
            </a:pPr>
            <a:endParaRPr lang="pt-BR" altLang="pt-BR" sz="2800" dirty="0"/>
          </a:p>
          <a:p>
            <a:pPr marL="0" indent="0" algn="just">
              <a:buNone/>
            </a:pPr>
            <a:endParaRPr lang="pt-BR" altLang="pt-BR" sz="2800" dirty="0"/>
          </a:p>
          <a:p>
            <a:pPr marL="0" indent="0" algn="just">
              <a:buNone/>
            </a:pPr>
            <a:r>
              <a:rPr lang="pt-BR" altLang="pt-BR" sz="2800" b="1" dirty="0"/>
              <a:t>FINALIDADE</a:t>
            </a:r>
            <a:r>
              <a:rPr lang="pt-BR" altLang="pt-BR" sz="2800" dirty="0"/>
              <a:t>:</a:t>
            </a:r>
            <a:r>
              <a:rPr lang="pt-BR" altLang="pt-BR" sz="2000" dirty="0"/>
              <a:t> </a:t>
            </a:r>
            <a:r>
              <a:rPr lang="pt-BR" altLang="pt-BR" sz="2800" dirty="0"/>
              <a:t>noticiar a formação de processo de execução que pode alterar ou modificar o direito de propriedade;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6429420" cy="706090"/>
          </a:xfrm>
        </p:spPr>
        <p:txBody>
          <a:bodyPr/>
          <a:lstStyle/>
          <a:p>
            <a:r>
              <a:rPr lang="pt-BR" dirty="0"/>
              <a:t>Averbações Premonitórias</a:t>
            </a:r>
            <a:br>
              <a:rPr lang="pt-BR" dirty="0"/>
            </a:br>
            <a:r>
              <a:rPr lang="pt-BR" dirty="0"/>
              <a:t>(Acautelatórias) </a:t>
            </a:r>
          </a:p>
        </p:txBody>
      </p:sp>
    </p:spTree>
    <p:extLst>
      <p:ext uri="{BB962C8B-B14F-4D97-AF65-F5344CB8AC3E}">
        <p14:creationId xmlns:p14="http://schemas.microsoft.com/office/powerpoint/2010/main" val="420356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184576"/>
          </a:xfrm>
        </p:spPr>
        <p:txBody>
          <a:bodyPr/>
          <a:lstStyle/>
          <a:p>
            <a:pPr marL="457200" lvl="1" indent="0">
              <a:buNone/>
            </a:pPr>
            <a:r>
              <a:rPr lang="pt-BR" b="1" dirty="0"/>
              <a:t>		</a:t>
            </a:r>
            <a:endParaRPr lang="pt-BR" b="1" dirty="0" smtClean="0"/>
          </a:p>
          <a:p>
            <a:pPr marL="457200" lvl="1" indent="0" algn="ctr">
              <a:buNone/>
            </a:pPr>
            <a:r>
              <a:rPr lang="pt-BR" b="1" dirty="0" smtClean="0"/>
              <a:t>Nesta </a:t>
            </a:r>
            <a:r>
              <a:rPr lang="pt-BR" b="1" dirty="0"/>
              <a:t>exposição veremos:</a:t>
            </a:r>
          </a:p>
          <a:p>
            <a:pPr marL="971550" lvl="1" indent="-514350" algn="just">
              <a:buAutoNum type="arabicPeriod"/>
            </a:pPr>
            <a:endParaRPr lang="pt-BR" dirty="0"/>
          </a:p>
          <a:p>
            <a:pPr marL="971550" lvl="1" indent="-514350" algn="just">
              <a:buAutoNum type="arabicPeriod"/>
            </a:pPr>
            <a:r>
              <a:rPr lang="pt-BR" b="1" dirty="0"/>
              <a:t>ASPECTO PRÁTICO OU POLÊMICO? </a:t>
            </a:r>
            <a:r>
              <a:rPr lang="pt-BR" b="1" dirty="0">
                <a:solidFill>
                  <a:srgbClr val="00B050"/>
                </a:solidFill>
              </a:rPr>
              <a:t>Penhora, Arresto e Sequestro</a:t>
            </a:r>
            <a:r>
              <a:rPr lang="pt-BR" dirty="0"/>
              <a:t> geram atos de averbação ou de registro?</a:t>
            </a:r>
          </a:p>
          <a:p>
            <a:pPr marL="971550" lvl="1" indent="-514350" algn="just">
              <a:buAutoNum type="arabicPeriod"/>
            </a:pPr>
            <a:endParaRPr lang="pt-BR" dirty="0"/>
          </a:p>
          <a:p>
            <a:pPr marL="971550" lvl="1" indent="-514350" algn="just">
              <a:buAutoNum type="arabicPeriod"/>
            </a:pPr>
            <a:r>
              <a:rPr lang="pt-BR" b="1" dirty="0"/>
              <a:t>ASPECTO PRÁTICO: </a:t>
            </a:r>
            <a:r>
              <a:rPr lang="pt-BR" b="1" dirty="0" err="1">
                <a:solidFill>
                  <a:srgbClr val="00B050"/>
                </a:solidFill>
              </a:rPr>
              <a:t>Indisponbilidade</a:t>
            </a:r>
            <a:r>
              <a:rPr lang="pt-BR" dirty="0"/>
              <a:t> - Imóvel indisponível pode ser penhorado em outro processo?</a:t>
            </a:r>
          </a:p>
          <a:p>
            <a:pPr marL="971550" lvl="1" indent="-514350" algn="just"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33233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12568"/>
          </a:xfrm>
        </p:spPr>
        <p:txBody>
          <a:bodyPr/>
          <a:lstStyle/>
          <a:p>
            <a:pPr marL="0" indent="0" algn="just">
              <a:buNone/>
            </a:pPr>
            <a:endParaRPr lang="pt-BR" sz="2600" dirty="0"/>
          </a:p>
          <a:p>
            <a:pPr marL="0" indent="0" algn="just">
              <a:buNone/>
            </a:pPr>
            <a:r>
              <a:rPr lang="pt-BR" sz="2600" dirty="0"/>
              <a:t>A nova lei dispõe </a:t>
            </a:r>
            <a:r>
              <a:rPr lang="pt-BR" sz="2600" b="1" u="sng" dirty="0"/>
              <a:t>dois momentos distintos</a:t>
            </a:r>
            <a:r>
              <a:rPr lang="pt-BR" sz="2600" b="1" dirty="0"/>
              <a:t> para expedição da certidão para averbação no Registro Imobiliário</a:t>
            </a:r>
            <a:r>
              <a:rPr lang="pt-BR" sz="2600" dirty="0"/>
              <a:t>: </a:t>
            </a:r>
          </a:p>
          <a:p>
            <a:pPr marL="0" indent="0" algn="just">
              <a:buNone/>
            </a:pPr>
            <a:endParaRPr lang="pt-BR" sz="2600" dirty="0"/>
          </a:p>
          <a:p>
            <a:pPr marL="514350" indent="-514350" algn="just">
              <a:buAutoNum type="alphaLcParenR"/>
            </a:pPr>
            <a:r>
              <a:rPr lang="pt-BR" sz="2600" dirty="0"/>
              <a:t>do </a:t>
            </a:r>
            <a:r>
              <a:rPr lang="pt-BR" sz="2600" b="1" dirty="0"/>
              <a:t>ajuizamento da execução </a:t>
            </a:r>
            <a:r>
              <a:rPr lang="pt-BR" sz="2600" dirty="0"/>
              <a:t>e dos atos de constrição </a:t>
            </a:r>
            <a:r>
              <a:rPr lang="pt-BR" sz="2600" b="1" dirty="0"/>
              <a:t>(art. 799, IX do CPC)</a:t>
            </a:r>
            <a:r>
              <a:rPr lang="pt-BR" sz="2600" dirty="0"/>
              <a:t>; </a:t>
            </a:r>
          </a:p>
          <a:p>
            <a:pPr marL="0" indent="0" algn="just">
              <a:buNone/>
            </a:pPr>
            <a:endParaRPr lang="pt-BR" sz="2600" dirty="0"/>
          </a:p>
          <a:p>
            <a:pPr marL="0" indent="0" algn="just">
              <a:buNone/>
            </a:pPr>
            <a:r>
              <a:rPr lang="pt-BR" sz="2600" b="1" dirty="0"/>
              <a:t>b)</a:t>
            </a:r>
            <a:r>
              <a:rPr lang="pt-BR" sz="2600" dirty="0"/>
              <a:t> da </a:t>
            </a:r>
            <a:r>
              <a:rPr lang="pt-BR" sz="2600" b="1" dirty="0"/>
              <a:t>admissão da execução </a:t>
            </a:r>
            <a:r>
              <a:rPr lang="pt-BR" sz="2600" dirty="0"/>
              <a:t>pelo juiz </a:t>
            </a:r>
            <a:r>
              <a:rPr lang="pt-BR" sz="2600" b="1" dirty="0"/>
              <a:t>(art. 828 do CPC)</a:t>
            </a:r>
            <a:r>
              <a:rPr lang="pt-BR" sz="2600" dirty="0"/>
              <a:t>, corroborando a fraude à execução nas alienações posteriores.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6429420" cy="706090"/>
          </a:xfrm>
        </p:spPr>
        <p:txBody>
          <a:bodyPr/>
          <a:lstStyle/>
          <a:p>
            <a:r>
              <a:rPr lang="pt-BR" dirty="0"/>
              <a:t>Averbações Premonitórias</a:t>
            </a:r>
            <a:br>
              <a:rPr lang="pt-BR" dirty="0"/>
            </a:br>
            <a:r>
              <a:rPr lang="pt-BR" dirty="0"/>
              <a:t>(Acautelatórias) </a:t>
            </a:r>
          </a:p>
        </p:txBody>
      </p:sp>
    </p:spTree>
    <p:extLst>
      <p:ext uri="{BB962C8B-B14F-4D97-AF65-F5344CB8AC3E}">
        <p14:creationId xmlns:p14="http://schemas.microsoft.com/office/powerpoint/2010/main" val="19367407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620688"/>
            <a:ext cx="8502116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pt-BR" sz="2200" b="1" dirty="0"/>
              <a:t>	</a:t>
            </a:r>
            <a:r>
              <a:rPr lang="pt-BR" sz="2800" b="1" u="sng" dirty="0"/>
              <a:t>Art. 799 do CPC</a:t>
            </a:r>
            <a:r>
              <a:rPr lang="pt-BR" sz="2800" dirty="0"/>
              <a:t>.  Incumbe ainda ao exequente:</a:t>
            </a:r>
          </a:p>
          <a:p>
            <a:pPr marL="0" indent="0" algn="just">
              <a:buNone/>
            </a:pPr>
            <a:r>
              <a:rPr lang="pt-BR" sz="2800" b="1" dirty="0"/>
              <a:t>IX </a:t>
            </a:r>
            <a:r>
              <a:rPr lang="pt-BR" sz="2800" dirty="0"/>
              <a:t>- proceder à averbação em registro público do </a:t>
            </a:r>
            <a:r>
              <a:rPr lang="pt-BR" sz="2800" b="1" dirty="0"/>
              <a:t>ato de </a:t>
            </a:r>
            <a:r>
              <a:rPr lang="pt-BR" sz="2800" b="1" dirty="0">
                <a:solidFill>
                  <a:srgbClr val="00B050"/>
                </a:solidFill>
              </a:rPr>
              <a:t>PROPOSITURA da execução</a:t>
            </a:r>
            <a:r>
              <a:rPr lang="pt-BR" sz="2800" dirty="0">
                <a:solidFill>
                  <a:srgbClr val="00B050"/>
                </a:solidFill>
              </a:rPr>
              <a:t> </a:t>
            </a:r>
            <a:r>
              <a:rPr lang="pt-BR" sz="2800" dirty="0"/>
              <a:t>... para conhecimento de terceiros;</a:t>
            </a:r>
          </a:p>
          <a:p>
            <a:pPr marL="0" indent="0" algn="just">
              <a:buNone/>
            </a:pPr>
            <a:endParaRPr lang="pt-BR" sz="2200" dirty="0"/>
          </a:p>
          <a:p>
            <a:pPr marL="0" indent="0" algn="just">
              <a:buNone/>
            </a:pPr>
            <a:r>
              <a:rPr lang="pt-BR" sz="2400" b="1" dirty="0"/>
              <a:t>Este dispositivo se </a:t>
            </a:r>
            <a:r>
              <a:rPr lang="pt-BR" sz="2400" b="1" u="sng" dirty="0"/>
              <a:t>assemelha</a:t>
            </a:r>
            <a:r>
              <a:rPr lang="pt-BR" sz="2400" b="1" dirty="0"/>
              <a:t> a “notícia” de penhora de imóvel.</a:t>
            </a:r>
          </a:p>
          <a:p>
            <a:pPr marL="0" indent="0" algn="just">
              <a:buNone/>
            </a:pPr>
            <a:endParaRPr lang="pt-BR" sz="2200" dirty="0"/>
          </a:p>
          <a:p>
            <a:pPr marL="0" indent="0">
              <a:buNone/>
            </a:pPr>
            <a:r>
              <a:rPr lang="pt-BR" sz="2400" i="1" dirty="0"/>
              <a:t>Consolidação Normativa Notarial e Registral do RS</a:t>
            </a:r>
          </a:p>
          <a:p>
            <a:pPr marL="0" indent="0">
              <a:buNone/>
            </a:pPr>
            <a:r>
              <a:rPr lang="pt-BR" sz="2400" dirty="0"/>
              <a:t>Art. 424 – Averbar-se-ão, ainda, na matrícula ou no registro, para o simples efeito de dar conhecimento aos interessados requerentes de certidão:</a:t>
            </a:r>
          </a:p>
          <a:p>
            <a:pPr marL="0" indent="0">
              <a:buNone/>
            </a:pPr>
            <a:r>
              <a:rPr lang="pt-BR" sz="2400" dirty="0"/>
              <a:t>7) a notícia de penhora, quando for impossível a feitura do registro por falta de requisitos formais no título apresentado, exigidos pela legislação em vigor;</a:t>
            </a:r>
          </a:p>
          <a:p>
            <a:pPr marL="0" indent="0" algn="just">
              <a:buNone/>
            </a:pPr>
            <a:endParaRPr lang="pt-BR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0942" y="1124744"/>
            <a:ext cx="8502116" cy="5832648"/>
          </a:xfrm>
        </p:spPr>
        <p:txBody>
          <a:bodyPr/>
          <a:lstStyle/>
          <a:p>
            <a:pPr marL="0" indent="0" algn="just">
              <a:buNone/>
            </a:pPr>
            <a:endParaRPr lang="pt-BR" sz="1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t-BR" sz="2400" b="1" u="sng" dirty="0"/>
              <a:t>Art. 828 do CPC.</a:t>
            </a:r>
            <a:r>
              <a:rPr lang="pt-BR" sz="2400" dirty="0"/>
              <a:t> O exequente poderá obter certidão de que a</a:t>
            </a:r>
            <a:r>
              <a:rPr lang="pt-BR" sz="2400" b="1" dirty="0"/>
              <a:t> execução foi </a:t>
            </a:r>
            <a:r>
              <a:rPr lang="pt-BR" sz="2400" b="1" dirty="0">
                <a:solidFill>
                  <a:srgbClr val="00B050"/>
                </a:solidFill>
              </a:rPr>
              <a:t>ADMITIDA pelo juiz</a:t>
            </a:r>
            <a:r>
              <a:rPr lang="pt-BR" sz="2400" b="1" dirty="0"/>
              <a:t> </a:t>
            </a:r>
            <a:r>
              <a:rPr lang="pt-BR" sz="2400" dirty="0"/>
              <a:t>... para fins de averbação no registro de imóveis...</a:t>
            </a:r>
          </a:p>
          <a:p>
            <a:pPr marL="0" indent="0" algn="just">
              <a:buNone/>
            </a:pPr>
            <a:r>
              <a:rPr lang="pt-BR" sz="2000" dirty="0"/>
              <a:t>§ 1</a:t>
            </a:r>
            <a:r>
              <a:rPr lang="pt-BR" sz="2000" u="sng" baseline="30000" dirty="0"/>
              <a:t>o</a:t>
            </a:r>
            <a:r>
              <a:rPr lang="pt-BR" sz="2000" dirty="0"/>
              <a:t> No prazo de </a:t>
            </a:r>
            <a:r>
              <a:rPr lang="pt-BR" sz="2000" b="1" dirty="0"/>
              <a:t>10 (dez) dias </a:t>
            </a:r>
            <a:r>
              <a:rPr lang="pt-BR" sz="2000" dirty="0"/>
              <a:t>de sua concretização, o exequente deverá </a:t>
            </a:r>
            <a:r>
              <a:rPr lang="pt-BR" sz="2000" b="1" dirty="0"/>
              <a:t>comunicar ao juízo as averbações efetivadas</a:t>
            </a:r>
            <a:r>
              <a:rPr lang="pt-BR" sz="2000" dirty="0"/>
              <a:t>.</a:t>
            </a:r>
          </a:p>
          <a:p>
            <a:pPr marL="0" indent="0" algn="just">
              <a:buNone/>
            </a:pPr>
            <a:r>
              <a:rPr lang="pt-BR" sz="2000" dirty="0"/>
              <a:t>§ 2</a:t>
            </a:r>
            <a:r>
              <a:rPr lang="pt-BR" sz="2000" u="sng" baseline="30000" dirty="0"/>
              <a:t>o</a:t>
            </a:r>
            <a:r>
              <a:rPr lang="pt-BR" sz="2000" dirty="0"/>
              <a:t> </a:t>
            </a:r>
            <a:r>
              <a:rPr lang="pt-BR" sz="2000" b="1" dirty="0"/>
              <a:t>Formalizada penhora sobre </a:t>
            </a:r>
            <a:r>
              <a:rPr lang="pt-BR" sz="2000" b="1" u="sng" dirty="0"/>
              <a:t>bens suficientes</a:t>
            </a:r>
            <a:r>
              <a:rPr lang="pt-BR" sz="2000" b="1" dirty="0"/>
              <a:t> </a:t>
            </a:r>
            <a:r>
              <a:rPr lang="pt-BR" sz="2000" dirty="0"/>
              <a:t>para cobrir o valor da dívida, o exequente providenciará, no prazo de 10 (dez) dias, o </a:t>
            </a:r>
            <a:r>
              <a:rPr lang="pt-BR" sz="2000" b="1" dirty="0"/>
              <a:t>cancelamento das averbações relativas àqueles não penhorados</a:t>
            </a:r>
            <a:r>
              <a:rPr lang="pt-BR" sz="2000" dirty="0"/>
              <a:t>.</a:t>
            </a:r>
          </a:p>
          <a:p>
            <a:pPr marL="0" indent="0" algn="just">
              <a:buNone/>
            </a:pPr>
            <a:r>
              <a:rPr lang="pt-BR" sz="2000" b="1" dirty="0"/>
              <a:t>§ 3</a:t>
            </a:r>
            <a:r>
              <a:rPr lang="pt-BR" sz="2000" b="1" u="sng" baseline="30000" dirty="0"/>
              <a:t>o</a:t>
            </a:r>
            <a:r>
              <a:rPr lang="pt-BR" sz="2000" b="1" dirty="0"/>
              <a:t> O juiz determinará o cancelamento das averbações, de ofício ou a requerimento, caso o exequente não o faça no prazo.</a:t>
            </a:r>
          </a:p>
          <a:p>
            <a:pPr marL="0" indent="0" algn="just">
              <a:buNone/>
            </a:pPr>
            <a:r>
              <a:rPr lang="pt-BR" sz="2400" b="1" dirty="0">
                <a:solidFill>
                  <a:srgbClr val="C00000"/>
                </a:solidFill>
              </a:rPr>
              <a:t>§ 4</a:t>
            </a:r>
            <a:r>
              <a:rPr lang="pt-BR" sz="2400" b="1" u="sng" baseline="30000" dirty="0">
                <a:solidFill>
                  <a:srgbClr val="C00000"/>
                </a:solidFill>
              </a:rPr>
              <a:t>o</a:t>
            </a:r>
            <a:r>
              <a:rPr lang="pt-BR" sz="2400" b="1" dirty="0">
                <a:solidFill>
                  <a:srgbClr val="C00000"/>
                </a:solidFill>
              </a:rPr>
              <a:t> Presume-se em fraude à execução a alienação ou a oneração de bens efetuada após a averbação.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046352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472608"/>
          </a:xfrm>
        </p:spPr>
        <p:txBody>
          <a:bodyPr/>
          <a:lstStyle/>
          <a:p>
            <a:pPr marL="0" indent="0" algn="ctr">
              <a:buNone/>
            </a:pPr>
            <a:r>
              <a:rPr lang="pt-BR" sz="2400" b="1" dirty="0"/>
              <a:t>São normas antagônicas? No mesmo diploma legal?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/>
              <a:t>SMJ, ao interprete cabe colmatar lacunas interpretando sistematicamente o ordenamento jurídico.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/>
              <a:t>Para as </a:t>
            </a:r>
            <a:r>
              <a:rPr lang="pt-BR" sz="2400" b="1" dirty="0"/>
              <a:t>ações de execução</a:t>
            </a:r>
            <a:r>
              <a:rPr lang="pt-BR" sz="2400" dirty="0"/>
              <a:t> são dois os momentos trazidos pelo legislador, sendo o primeiro explicitado pelo </a:t>
            </a:r>
            <a:r>
              <a:rPr lang="pt-BR" sz="2400" b="1" dirty="0"/>
              <a:t>art. 54, II da Lei nº 13.097/15</a:t>
            </a:r>
            <a:r>
              <a:rPr lang="pt-BR" sz="2400" dirty="0"/>
              <a:t>, que deve ser lido em conjunto com o</a:t>
            </a:r>
            <a:r>
              <a:rPr lang="pt-BR" sz="2400" b="1" dirty="0"/>
              <a:t> art. 799, IX do CPC</a:t>
            </a:r>
            <a:r>
              <a:rPr lang="pt-BR" sz="2400" dirty="0"/>
              <a:t> para que se autorize o averbar quando da </a:t>
            </a:r>
            <a:r>
              <a:rPr lang="pt-BR" sz="2400" b="1" cap="all" dirty="0"/>
              <a:t>propositura/ajuizamento</a:t>
            </a:r>
            <a:r>
              <a:rPr lang="pt-BR" sz="2400" b="1" dirty="0"/>
              <a:t> da execução</a:t>
            </a:r>
            <a:r>
              <a:rPr lang="pt-BR" sz="2400" dirty="0"/>
              <a:t>. Neste caso, </a:t>
            </a:r>
            <a:r>
              <a:rPr lang="pt-BR" sz="2400" b="1" dirty="0">
                <a:solidFill>
                  <a:srgbClr val="00B050"/>
                </a:solidFill>
              </a:rPr>
              <a:t>mesmo antes da admissão da execução já se poderá requerer a publicidade ampla nos Registros Públicos sobre a existência de dívida reconhecida.</a:t>
            </a:r>
          </a:p>
        </p:txBody>
      </p:sp>
    </p:spTree>
    <p:extLst>
      <p:ext uri="{BB962C8B-B14F-4D97-AF65-F5344CB8AC3E}">
        <p14:creationId xmlns:p14="http://schemas.microsoft.com/office/powerpoint/2010/main" val="40699320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dirty="0"/>
              <a:t>É possível, ainda, se não requerida a averbação quando da propositura/ajuizamento da execução, que se alcance a ampla publicidade registral (</a:t>
            </a:r>
            <a:r>
              <a:rPr lang="pt-BR" sz="2400" i="1" dirty="0"/>
              <a:t>erga omnes</a:t>
            </a:r>
            <a:r>
              <a:rPr lang="pt-BR" sz="2400" dirty="0"/>
              <a:t>) quando da </a:t>
            </a:r>
            <a:r>
              <a:rPr lang="pt-BR" sz="2400" b="1" cap="all" dirty="0"/>
              <a:t>admissão</a:t>
            </a:r>
            <a:r>
              <a:rPr lang="pt-BR" sz="2400" dirty="0"/>
              <a:t> da execução pelo Magistrado. Eis o que estabeleceu o </a:t>
            </a:r>
            <a:r>
              <a:rPr lang="pt-BR" sz="2400" b="1" dirty="0"/>
              <a:t>art. 828</a:t>
            </a:r>
            <a:r>
              <a:rPr lang="pt-BR" sz="2400" dirty="0"/>
              <a:t> do CPC. 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/>
              <a:t>Em síntese, a nova lei dispõe </a:t>
            </a:r>
            <a:r>
              <a:rPr lang="pt-BR" sz="2400" b="1" u="sng" dirty="0"/>
              <a:t>dois momentos distintos</a:t>
            </a:r>
            <a:r>
              <a:rPr lang="pt-BR" sz="2400" b="1" dirty="0"/>
              <a:t> </a:t>
            </a:r>
            <a:r>
              <a:rPr lang="pt-BR" sz="2400" dirty="0"/>
              <a:t>para expedição da certidão para </a:t>
            </a:r>
            <a:r>
              <a:rPr lang="pt-BR" sz="2400" b="1" dirty="0"/>
              <a:t>averbação da ação de execução</a:t>
            </a:r>
            <a:r>
              <a:rPr lang="pt-BR" sz="2400" dirty="0"/>
              <a:t> no Registro Imobiliário: </a:t>
            </a:r>
          </a:p>
          <a:p>
            <a:pPr marL="0" indent="0" algn="just">
              <a:buNone/>
            </a:pPr>
            <a:r>
              <a:rPr lang="pt-BR" sz="2400" b="1" dirty="0"/>
              <a:t>a)</a:t>
            </a:r>
            <a:r>
              <a:rPr lang="pt-BR" sz="2400" dirty="0"/>
              <a:t> do </a:t>
            </a:r>
            <a:r>
              <a:rPr lang="pt-BR" sz="2400" b="1" dirty="0"/>
              <a:t>ajuizamento da execução</a:t>
            </a:r>
            <a:r>
              <a:rPr lang="pt-BR" sz="2400" dirty="0"/>
              <a:t> e dos atos de constrição (</a:t>
            </a:r>
            <a:r>
              <a:rPr lang="pt-BR" sz="2400" b="1" dirty="0"/>
              <a:t>art. 799, IX do CPC c/c art. 54, II da Lei nº 13.097/15</a:t>
            </a:r>
            <a:r>
              <a:rPr lang="pt-BR" sz="2400" dirty="0"/>
              <a:t>), sob responsabilidade do exequente, a fim de dar conhecimento a terceiros; </a:t>
            </a:r>
          </a:p>
          <a:p>
            <a:pPr marL="0" indent="0" algn="just">
              <a:buNone/>
            </a:pPr>
            <a:r>
              <a:rPr lang="pt-BR" sz="2400" b="1" dirty="0"/>
              <a:t>b)</a:t>
            </a:r>
            <a:r>
              <a:rPr lang="pt-BR" sz="2400" dirty="0"/>
              <a:t> da </a:t>
            </a:r>
            <a:r>
              <a:rPr lang="pt-BR" sz="2400" b="1" dirty="0"/>
              <a:t>admissão da execução</a:t>
            </a:r>
            <a:r>
              <a:rPr lang="pt-BR" sz="2400" dirty="0"/>
              <a:t> pelo juiz (</a:t>
            </a:r>
            <a:r>
              <a:rPr lang="pt-BR" sz="2400" b="1" dirty="0"/>
              <a:t>art. 828 do CPC</a:t>
            </a:r>
            <a:r>
              <a:rPr lang="pt-BR" sz="2400" dirty="0"/>
              <a:t>), corroborando a fraude à execução nas alienações posteriores. 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360081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b="1" dirty="0"/>
              <a:t>Ambas existem para </a:t>
            </a:r>
            <a:r>
              <a:rPr lang="pt-BR" sz="2800" b="1" cap="all" dirty="0">
                <a:solidFill>
                  <a:srgbClr val="00B050"/>
                </a:solidFill>
              </a:rPr>
              <a:t>respaldar a efetividade do processo </a:t>
            </a:r>
            <a:r>
              <a:rPr lang="pt-BR" sz="2800" dirty="0"/>
              <a:t>e, por via de consequência, a segurança dos negócios jurídicos (dever do Estado), podendo ser implementadas desde a distribuição, após a admissão da execução ou até mesmo em momento posterior, no interesse do processo (e do exequente).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Uma vez procedida a averbação o exequente não se forra do ônus (obrigação) de não gerar dano ao devedor. </a:t>
            </a:r>
          </a:p>
        </p:txBody>
      </p:sp>
    </p:spTree>
    <p:extLst>
      <p:ext uri="{BB962C8B-B14F-4D97-AF65-F5344CB8AC3E}">
        <p14:creationId xmlns:p14="http://schemas.microsoft.com/office/powerpoint/2010/main" val="20566717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dirty="0"/>
              <a:t>No momento em que o ordenamento jurídico pretende proteger o processo e o exequente, limita-lhe evitando o abuso de direito, sob pena de responder pelo excesso.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Assim, a </a:t>
            </a:r>
            <a:r>
              <a:rPr lang="pt-BR" sz="2800" b="1" dirty="0"/>
              <a:t>comunicação da realização da averbação premonitória ou acautelatória</a:t>
            </a:r>
            <a:r>
              <a:rPr lang="pt-BR" sz="2800" dirty="0"/>
              <a:t> ao Juízo deve ser feita pelo exequente, conforme </a:t>
            </a:r>
            <a:r>
              <a:rPr lang="pt-BR" sz="2800" b="1" dirty="0"/>
              <a:t>art. 828, §1º</a:t>
            </a:r>
            <a:r>
              <a:rPr lang="pt-BR" sz="2800" dirty="0"/>
              <a:t>, no </a:t>
            </a:r>
            <a:r>
              <a:rPr lang="pt-BR" sz="2800" b="1" dirty="0"/>
              <a:t>prazo de 10 (dez) dias </a:t>
            </a:r>
            <a:r>
              <a:rPr lang="pt-BR" sz="2800" dirty="0"/>
              <a:t>contados do prazo para a retirada do ato praticado junto ao Registro de Imóveis. </a:t>
            </a:r>
          </a:p>
        </p:txBody>
      </p:sp>
    </p:spTree>
    <p:extLst>
      <p:ext uri="{BB962C8B-B14F-4D97-AF65-F5344CB8AC3E}">
        <p14:creationId xmlns:p14="http://schemas.microsoft.com/office/powerpoint/2010/main" val="25673695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328592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E, uma vez alcançada a penhora, com arrimo agora no </a:t>
            </a:r>
            <a:r>
              <a:rPr lang="pt-BR" sz="2800" b="1" dirty="0"/>
              <a:t>§2º do art. 828</a:t>
            </a:r>
            <a:r>
              <a:rPr lang="pt-BR" sz="2800" dirty="0"/>
              <a:t>, igualmente deve o exequente, também em 10 (dez) dias da intimação da penhora, providenciar nas </a:t>
            </a:r>
            <a:r>
              <a:rPr lang="pt-BR" sz="2800" b="1" dirty="0"/>
              <a:t>averbações de cancelamento</a:t>
            </a:r>
            <a:r>
              <a:rPr lang="pt-BR" sz="2800" dirty="0"/>
              <a:t> </a:t>
            </a:r>
            <a:r>
              <a:rPr lang="pt-BR" sz="2800" b="1" dirty="0"/>
              <a:t>que excedam a proteção do processo</a:t>
            </a:r>
            <a:r>
              <a:rPr lang="pt-BR" sz="2800" dirty="0"/>
              <a:t>, para não caracterizar excesso de execução. </a:t>
            </a:r>
          </a:p>
        </p:txBody>
      </p:sp>
    </p:spTree>
    <p:extLst>
      <p:ext uri="{BB962C8B-B14F-4D97-AF65-F5344CB8AC3E}">
        <p14:creationId xmlns:p14="http://schemas.microsoft.com/office/powerpoint/2010/main" val="4169349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dirty="0"/>
              <a:t>A inércia do exequente é motivo de justa causa indenizatória, nos termos do </a:t>
            </a:r>
            <a:r>
              <a:rPr lang="pt-BR" sz="2800" b="1" dirty="0"/>
              <a:t>§5º do art. 828</a:t>
            </a:r>
            <a:r>
              <a:rPr lang="pt-BR" sz="2800" dirty="0"/>
              <a:t>. Não sendo realizados os cancelamentos pelo exequente no prazo, o juiz determinará de ofício, ou a requerimento, a baixa dos gravames.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Tais dispositivos são de suma importância para manter o sistema oxigenado, em construção, visando sempre refletir a realidade, demonstrando a seriedade e a boa-fé que deve pautar a relação processual (art. 5º do CPC). </a:t>
            </a:r>
          </a:p>
        </p:txBody>
      </p:sp>
    </p:spTree>
    <p:extLst>
      <p:ext uri="{BB962C8B-B14F-4D97-AF65-F5344CB8AC3E}">
        <p14:creationId xmlns:p14="http://schemas.microsoft.com/office/powerpoint/2010/main" val="6318358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0566" y="1268760"/>
            <a:ext cx="8784976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pt-BR" sz="2800" dirty="0"/>
              <a:t>Com efeito, </a:t>
            </a:r>
            <a:r>
              <a:rPr lang="pt-BR" sz="2800" b="1" dirty="0"/>
              <a:t>o Registro Imobiliário consiste, hoje, num repositório aberto </a:t>
            </a:r>
            <a:r>
              <a:rPr lang="pt-BR" sz="2800" dirty="0"/>
              <a:t>para a inclusão e a exclusão de informações que tenham repercussão no Processo. O ordenamento jurídico está indicando o caminho a seguir se se pretender alcançar alguma proteção.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 O Sistema Registral é considerado antitético da clandestinidade, não importando o número de atos praticados no Fólio Real, mas sim que se alcance a ampla Publicidade.</a:t>
            </a:r>
          </a:p>
        </p:txBody>
      </p:sp>
    </p:spTree>
    <p:extLst>
      <p:ext uri="{BB962C8B-B14F-4D97-AF65-F5344CB8AC3E}">
        <p14:creationId xmlns:p14="http://schemas.microsoft.com/office/powerpoint/2010/main" val="104796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680520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pt-BR" b="1" dirty="0" smtClean="0"/>
              <a:t>3. ASPECTO </a:t>
            </a:r>
            <a:r>
              <a:rPr lang="pt-BR" b="1" dirty="0"/>
              <a:t>POLÊMICO: </a:t>
            </a:r>
            <a:r>
              <a:rPr lang="pt-BR" dirty="0"/>
              <a:t>Arrematação de Imóvel com </a:t>
            </a:r>
            <a:r>
              <a:rPr lang="pt-BR" b="1" dirty="0">
                <a:solidFill>
                  <a:srgbClr val="00B050"/>
                </a:solidFill>
              </a:rPr>
              <a:t>Indisponibilidade</a:t>
            </a:r>
            <a:r>
              <a:rPr lang="pt-BR" dirty="0"/>
              <a:t> ativa por Juízo diverso da indisponibilidade</a:t>
            </a:r>
            <a:r>
              <a:rPr lang="pt-BR" dirty="0" smtClean="0"/>
              <a:t>.</a:t>
            </a:r>
          </a:p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b="1" dirty="0" smtClean="0"/>
              <a:t>4</a:t>
            </a:r>
            <a:r>
              <a:rPr lang="pt-BR" b="1" dirty="0"/>
              <a:t>. ASPECTO PRÁTICO: </a:t>
            </a:r>
            <a:r>
              <a:rPr lang="pt-BR" dirty="0"/>
              <a:t>Cobrança de Emolumentos nas </a:t>
            </a:r>
            <a:r>
              <a:rPr lang="pt-BR" b="1" dirty="0">
                <a:solidFill>
                  <a:srgbClr val="00B050"/>
                </a:solidFill>
              </a:rPr>
              <a:t>Indisponibilidades</a:t>
            </a:r>
            <a:r>
              <a:rPr lang="pt-BR" dirty="0"/>
              <a:t>.</a:t>
            </a:r>
          </a:p>
          <a:p>
            <a:pPr marL="457200" lvl="1" indent="0" algn="just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b="1" dirty="0"/>
              <a:t>5. ASPECTO POLÊMICO: </a:t>
            </a:r>
            <a:r>
              <a:rPr lang="pt-BR" dirty="0"/>
              <a:t>Como agir quando a ordem de </a:t>
            </a:r>
            <a:r>
              <a:rPr lang="pt-BR" b="1" dirty="0">
                <a:solidFill>
                  <a:srgbClr val="00B050"/>
                </a:solidFill>
              </a:rPr>
              <a:t>indisponibilidade</a:t>
            </a:r>
            <a:r>
              <a:rPr lang="pt-BR" dirty="0"/>
              <a:t> é protocolada após o protocolo do título de transmissão do bem, mas antes da prática do registro?  </a:t>
            </a:r>
            <a:endParaRPr lang="pt-BR" b="1" dirty="0"/>
          </a:p>
          <a:p>
            <a:pPr marL="457200" lvl="1" indent="0" algn="just"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261422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4414" y="219374"/>
            <a:ext cx="6429420" cy="1143000"/>
          </a:xfrm>
        </p:spPr>
        <p:txBody>
          <a:bodyPr/>
          <a:lstStyle/>
          <a:p>
            <a:r>
              <a:rPr lang="pt-BR" dirty="0"/>
              <a:t>Lei nº 13.097/15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256584"/>
          </a:xfrm>
        </p:spPr>
        <p:txBody>
          <a:bodyPr/>
          <a:lstStyle/>
          <a:p>
            <a:pPr marL="0" indent="0" algn="just">
              <a:buNone/>
            </a:pPr>
            <a:endParaRPr lang="pt-BR" sz="2800" b="1" dirty="0"/>
          </a:p>
          <a:p>
            <a:pPr marL="0" indent="0" algn="just">
              <a:buNone/>
            </a:pPr>
            <a:endParaRPr lang="pt-BR" sz="2800" b="1" dirty="0"/>
          </a:p>
          <a:p>
            <a:pPr marL="0" indent="0" algn="just">
              <a:buNone/>
            </a:pPr>
            <a:r>
              <a:rPr lang="pt-BR" sz="2800" b="1" dirty="0"/>
              <a:t>O art. 54 da Lei nº 13.097/15 </a:t>
            </a:r>
          </a:p>
          <a:p>
            <a:pPr marL="571500" indent="-571500" algn="just">
              <a:buAutoNum type="romanLcParenBoth"/>
            </a:pPr>
            <a:endParaRPr lang="pt-BR" sz="2800" b="1" dirty="0"/>
          </a:p>
          <a:p>
            <a:pPr marL="571500" indent="-571500" algn="just">
              <a:buAutoNum type="romanLcParenBoth"/>
            </a:pPr>
            <a:r>
              <a:rPr lang="pt-BR" sz="2800" b="1" dirty="0"/>
              <a:t>elenca os atos (judiciais, administrativos e convencionais) passíveis de acessar o Fólio Real, e </a:t>
            </a:r>
          </a:p>
          <a:p>
            <a:pPr marL="571500" indent="-571500" algn="just">
              <a:buAutoNum type="romanLcParenBoth"/>
            </a:pPr>
            <a:endParaRPr lang="pt-BR" sz="2800" b="1" dirty="0"/>
          </a:p>
          <a:p>
            <a:pPr marL="571500" indent="-571500" algn="just">
              <a:buAutoNum type="romanLcParenBoth"/>
            </a:pPr>
            <a:r>
              <a:rPr lang="pt-BR" sz="2800" b="1" dirty="0"/>
              <a:t>prevê o efeito de não se dar a ampla publicidade.</a:t>
            </a:r>
          </a:p>
        </p:txBody>
      </p:sp>
    </p:spTree>
    <p:extLst>
      <p:ext uri="{BB962C8B-B14F-4D97-AF65-F5344CB8AC3E}">
        <p14:creationId xmlns:p14="http://schemas.microsoft.com/office/powerpoint/2010/main" val="29675546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Fé Pública Registral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4324" y="1844824"/>
            <a:ext cx="8229600" cy="4061048"/>
          </a:xfrm>
        </p:spPr>
        <p:txBody>
          <a:bodyPr/>
          <a:lstStyle/>
          <a:p>
            <a:pPr algn="just"/>
            <a:r>
              <a:rPr lang="pt-BR" altLang="pt-BR" dirty="0"/>
              <a:t>A Lei 13.097/15 corroborou a Fé Pública Registral.</a:t>
            </a:r>
          </a:p>
          <a:p>
            <a:pPr algn="just"/>
            <a:endParaRPr lang="pt-BR" altLang="pt-BR" dirty="0"/>
          </a:p>
          <a:p>
            <a:pPr algn="just"/>
            <a:r>
              <a:rPr lang="pt-BR" altLang="pt-BR" dirty="0"/>
              <a:t>A </a:t>
            </a:r>
            <a:r>
              <a:rPr lang="pt-BR" altLang="pt-BR" i="1" dirty="0"/>
              <a:t>cautela</a:t>
            </a:r>
            <a:r>
              <a:rPr lang="pt-BR" altLang="pt-BR" dirty="0"/>
              <a:t> necessária será a verificação do conteúdo da matrícula onde poderá contar com o princípio da </a:t>
            </a:r>
            <a:r>
              <a:rPr lang="pt-BR" altLang="pt-BR" i="1" dirty="0"/>
              <a:t>fé pública registral, </a:t>
            </a:r>
            <a:r>
              <a:rPr lang="pt-BR" altLang="pt-BR" dirty="0"/>
              <a:t>assim como na Espanha e em outros países.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2484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Fé Pública Registral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061048"/>
          </a:xfrm>
        </p:spPr>
        <p:txBody>
          <a:bodyPr/>
          <a:lstStyle/>
          <a:p>
            <a:pPr algn="just"/>
            <a:r>
              <a:rPr lang="pt-BR" dirty="0"/>
              <a:t>Consolidados na legislação os </a:t>
            </a:r>
            <a:r>
              <a:rPr lang="pt-BR" b="1" dirty="0"/>
              <a:t>Princípios da Concentração</a:t>
            </a:r>
            <a:r>
              <a:rPr lang="pt-BR" dirty="0"/>
              <a:t> e da </a:t>
            </a:r>
            <a:r>
              <a:rPr lang="pt-BR" b="1" dirty="0"/>
              <a:t>Fé Pública Registral </a:t>
            </a:r>
            <a:r>
              <a:rPr lang="pt-BR" dirty="0"/>
              <a:t>que propugnam em última análise a </a:t>
            </a:r>
            <a:r>
              <a:rPr lang="pt-BR" b="1" dirty="0"/>
              <a:t>redução das assimetrias de informação</a:t>
            </a:r>
            <a:r>
              <a:rPr lang="pt-BR" dirty="0"/>
              <a:t> e consequentemente a </a:t>
            </a:r>
            <a:r>
              <a:rPr lang="pt-BR" b="1" dirty="0"/>
              <a:t>diminuição dos riscos </a:t>
            </a:r>
            <a:r>
              <a:rPr lang="pt-BR" dirty="0"/>
              <a:t>e dos </a:t>
            </a:r>
            <a:r>
              <a:rPr lang="pt-BR" b="1" dirty="0"/>
              <a:t>custos </a:t>
            </a:r>
            <a:r>
              <a:rPr lang="pt-BR" dirty="0"/>
              <a:t>de um negócio imobiliário, pela segurança e proteção geradas à sociedade </a:t>
            </a:r>
            <a:r>
              <a:rPr lang="pt-BR" i="1" dirty="0"/>
              <a:t>(</a:t>
            </a:r>
            <a:r>
              <a:rPr lang="pt-BR" i="1" dirty="0" err="1"/>
              <a:t>arts</a:t>
            </a:r>
            <a:r>
              <a:rPr lang="pt-BR" i="1" dirty="0"/>
              <a:t>. 54 ao 58 da Lei nº 13.097/15 e art. 828 e §§ do NCPC) </a:t>
            </a:r>
            <a:r>
              <a:rPr lang="pt-BR" dirty="0"/>
              <a:t>– importa estabelecer agora a sua aplicabilidade.</a:t>
            </a:r>
          </a:p>
        </p:txBody>
      </p:sp>
    </p:spTree>
    <p:extLst>
      <p:ext uri="{BB962C8B-B14F-4D97-AF65-F5344CB8AC3E}">
        <p14:creationId xmlns:p14="http://schemas.microsoft.com/office/powerpoint/2010/main" val="26449660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444546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Finalmente, julgamos importante que todos os Operadores do Direito se empenhem no estudo e na</a:t>
            </a:r>
            <a:r>
              <a:rPr lang="pt-BR" sz="2800" b="1" dirty="0"/>
              <a:t> busca do aperfeiçoamento do Sistema Registral Imobiliário </a:t>
            </a:r>
            <a:r>
              <a:rPr lang="pt-BR" sz="2800" b="1" u="sng" dirty="0"/>
              <a:t>efetivando a Publicidade</a:t>
            </a:r>
            <a:r>
              <a:rPr lang="pt-BR" sz="2800" b="1" dirty="0"/>
              <a:t> e, assim, alcançado a oponibilidade preventiva e a Fé Pública Registral</a:t>
            </a:r>
            <a:r>
              <a:rPr lang="pt-BR" sz="2800" dirty="0"/>
              <a:t>, o que evitará demandas e oportunizará a tão almejada Segurança Jurídica e a Paz Social.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371817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endParaRPr lang="pt-BR" sz="4800" b="1" dirty="0"/>
          </a:p>
          <a:p>
            <a:pPr algn="ctr">
              <a:buFont typeface="Arial" pitchFamily="34" charset="0"/>
              <a:buNone/>
            </a:pPr>
            <a:r>
              <a:rPr lang="pt-BR" sz="4800" b="1" dirty="0"/>
              <a:t>Muito Obrigado!</a:t>
            </a:r>
          </a:p>
          <a:p>
            <a:pPr>
              <a:buFont typeface="Arial" pitchFamily="34" charset="0"/>
              <a:buNone/>
            </a:pPr>
            <a:endParaRPr lang="pt-BR" dirty="0"/>
          </a:p>
          <a:p>
            <a:pPr algn="ctr">
              <a:buFont typeface="Arial" pitchFamily="34" charset="0"/>
              <a:buNone/>
            </a:pPr>
            <a:r>
              <a:rPr lang="pt-BR" b="1" dirty="0"/>
              <a:t>www.lamanapaiva.com.br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4414" y="548680"/>
            <a:ext cx="6429420" cy="1512168"/>
          </a:xfrm>
        </p:spPr>
        <p:txBody>
          <a:bodyPr/>
          <a:lstStyle/>
          <a:p>
            <a:r>
              <a:rPr lang="pt-BR" dirty="0"/>
              <a:t>Aspectos Curiosos</a:t>
            </a:r>
            <a:br>
              <a:rPr lang="pt-BR" dirty="0"/>
            </a:br>
            <a:r>
              <a:rPr lang="pt-BR" dirty="0"/>
              <a:t>sobre a Publicidade na</a:t>
            </a:r>
            <a:br>
              <a:rPr lang="pt-BR" dirty="0"/>
            </a:br>
            <a:r>
              <a:rPr lang="pt-BR" dirty="0"/>
              <a:t>América Latina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060848"/>
            <a:ext cx="8589640" cy="4565104"/>
          </a:xfrm>
        </p:spPr>
        <p:txBody>
          <a:bodyPr/>
          <a:lstStyle/>
          <a:p>
            <a:pPr algn="just"/>
            <a:endParaRPr lang="pt-BR" dirty="0"/>
          </a:p>
          <a:p>
            <a:pPr algn="just"/>
            <a:r>
              <a:rPr lang="pt-BR" dirty="0"/>
              <a:t>Em países da </a:t>
            </a:r>
            <a:r>
              <a:rPr lang="pt-BR" b="1" dirty="0"/>
              <a:t>América Latina</a:t>
            </a:r>
            <a:r>
              <a:rPr lang="pt-BR" dirty="0"/>
              <a:t> a criatividade é fantástica.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Vejam como se dá a Publicidade em imóveis com litígios ... </a:t>
            </a:r>
          </a:p>
        </p:txBody>
      </p:sp>
    </p:spTree>
    <p:extLst>
      <p:ext uri="{BB962C8B-B14F-4D97-AF65-F5344CB8AC3E}">
        <p14:creationId xmlns:p14="http://schemas.microsoft.com/office/powerpoint/2010/main" val="173077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50"/>
          <a:stretch/>
        </p:blipFill>
        <p:spPr>
          <a:xfrm>
            <a:off x="1259632" y="0"/>
            <a:ext cx="4752528" cy="6864763"/>
          </a:xfrm>
        </p:spPr>
      </p:pic>
      <p:sp>
        <p:nvSpPr>
          <p:cNvPr id="6" name="CaixaDeTexto 5"/>
          <p:cNvSpPr txBox="1"/>
          <p:nvPr/>
        </p:nvSpPr>
        <p:spPr>
          <a:xfrm>
            <a:off x="6228184" y="1988840"/>
            <a:ext cx="2592288" cy="9233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Imóvel em Juízo</a:t>
            </a:r>
          </a:p>
          <a:p>
            <a:r>
              <a:rPr lang="pt-BR" dirty="0"/>
              <a:t>Proibida a sua venda.</a:t>
            </a:r>
          </a:p>
          <a:p>
            <a:r>
              <a:rPr lang="pt-BR" dirty="0"/>
              <a:t>Cuidado com o golpe.</a:t>
            </a:r>
          </a:p>
        </p:txBody>
      </p:sp>
      <p:sp>
        <p:nvSpPr>
          <p:cNvPr id="7" name="Elipse 6"/>
          <p:cNvSpPr/>
          <p:nvPr/>
        </p:nvSpPr>
        <p:spPr>
          <a:xfrm>
            <a:off x="3923928" y="1196752"/>
            <a:ext cx="1440160" cy="136815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/>
          <p:cNvCxnSpPr>
            <a:stCxn id="7" idx="6"/>
            <a:endCxn id="6" idx="1"/>
          </p:cNvCxnSpPr>
          <p:nvPr/>
        </p:nvCxnSpPr>
        <p:spPr>
          <a:xfrm>
            <a:off x="5364088" y="1880828"/>
            <a:ext cx="864096" cy="56967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01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429420" cy="1584176"/>
          </a:xfrm>
        </p:spPr>
        <p:txBody>
          <a:bodyPr/>
          <a:lstStyle/>
          <a:p>
            <a:r>
              <a:rPr lang="pt-BR" dirty="0"/>
              <a:t>Sobre a Publicidade</a:t>
            </a:r>
            <a:br>
              <a:rPr lang="pt-BR" dirty="0"/>
            </a:br>
            <a:r>
              <a:rPr lang="pt-BR" dirty="0"/>
              <a:t>no 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392488"/>
          </a:xfrm>
        </p:spPr>
        <p:txBody>
          <a:bodyPr/>
          <a:lstStyle/>
          <a:p>
            <a:pPr algn="just"/>
            <a:r>
              <a:rPr lang="pt-BR" b="1" dirty="0"/>
              <a:t>Estamos numa constante (r)evolução.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/>
              <a:t>No </a:t>
            </a:r>
            <a:r>
              <a:rPr lang="pt-BR" b="1" dirty="0" smtClean="0"/>
              <a:t>Brasil, o método de alcançar a </a:t>
            </a:r>
            <a:r>
              <a:rPr lang="pt-BR" b="1" dirty="0"/>
              <a:t>Publicidade é </a:t>
            </a:r>
            <a:r>
              <a:rPr lang="pt-BR" b="1" dirty="0" smtClean="0"/>
              <a:t>diferente. Ocorre, hoje, pela </a:t>
            </a:r>
            <a:r>
              <a:rPr lang="pt-BR" b="1" dirty="0"/>
              <a:t>realização de um ato registral, num livro específico (Livro 2 – Registro Geral / Transcrição / Inscrição), de um órgão apropriado (Registro de Imóveis) da situação da coisa (territorialidade).</a:t>
            </a:r>
          </a:p>
        </p:txBody>
      </p:sp>
    </p:spTree>
    <p:extLst>
      <p:ext uri="{BB962C8B-B14F-4D97-AF65-F5344CB8AC3E}">
        <p14:creationId xmlns:p14="http://schemas.microsoft.com/office/powerpoint/2010/main" val="2149016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429420" cy="1080120"/>
          </a:xfrm>
        </p:spPr>
        <p:txBody>
          <a:bodyPr/>
          <a:lstStyle/>
          <a:p>
            <a:r>
              <a:rPr lang="pt-BR" dirty="0"/>
              <a:t>Sobre a Publicidade</a:t>
            </a:r>
            <a:br>
              <a:rPr lang="pt-BR" dirty="0"/>
            </a:br>
            <a:r>
              <a:rPr lang="pt-BR" dirty="0"/>
              <a:t>no 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752528"/>
          </a:xfrm>
        </p:spPr>
        <p:txBody>
          <a:bodyPr/>
          <a:lstStyle/>
          <a:p>
            <a:pPr algn="just"/>
            <a:r>
              <a:rPr lang="pt-BR" dirty="0"/>
              <a:t>Trata-se de um método similar ao vislumbrado para que uma lei alcance efeitos. O art. 3º da Lei de Introdução às normas do Direito Brasileiro (LINDB) assim prevê: </a:t>
            </a:r>
            <a:r>
              <a:rPr lang="pt-BR" b="1" i="1" dirty="0"/>
              <a:t>“Ninguém se escusa de cumprir a lei, alegando que não a conhece.”</a:t>
            </a:r>
            <a:r>
              <a:rPr lang="pt-BR" i="1" dirty="0"/>
              <a:t>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 aspecto registral é possível ponderar que </a:t>
            </a:r>
            <a:r>
              <a:rPr lang="pt-BR" b="1" i="1" dirty="0"/>
              <a:t>“Ninguém se escusa de respeitar direito registrado, alegando que não o conhece.” </a:t>
            </a:r>
          </a:p>
        </p:txBody>
      </p:sp>
    </p:spTree>
    <p:extLst>
      <p:ext uri="{BB962C8B-B14F-4D97-AF65-F5344CB8AC3E}">
        <p14:creationId xmlns:p14="http://schemas.microsoft.com/office/powerpoint/2010/main" val="2652503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1412776"/>
            <a:ext cx="6429420" cy="720080"/>
          </a:xfrm>
        </p:spPr>
        <p:txBody>
          <a:bodyPr/>
          <a:lstStyle/>
          <a:p>
            <a:r>
              <a:rPr lang="pt-BR" dirty="0"/>
              <a:t>Do Passado ao Presente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708920"/>
            <a:ext cx="8784976" cy="3600400"/>
          </a:xfrm>
        </p:spPr>
        <p:txBody>
          <a:bodyPr/>
          <a:lstStyle/>
          <a:p>
            <a:pPr algn="just"/>
            <a:endParaRPr lang="pt-BR" sz="3000" dirty="0"/>
          </a:p>
          <a:p>
            <a:pPr marL="0" indent="0" algn="just">
              <a:buNone/>
            </a:pPr>
            <a:r>
              <a:rPr lang="pt-BR" sz="3000" dirty="0"/>
              <a:t>Até pouco tempo atrás o Protesto Contra Alienação de Bens não acessava o Registro Imobiliário.</a:t>
            </a:r>
            <a:r>
              <a:rPr lang="pt-BR" sz="3000" b="1" dirty="0"/>
              <a:t> </a:t>
            </a:r>
          </a:p>
          <a:p>
            <a:pPr algn="just"/>
            <a:endParaRPr lang="pt-BR" sz="3000" b="1" dirty="0"/>
          </a:p>
          <a:p>
            <a:pPr marL="0" indent="0" algn="just">
              <a:buNone/>
            </a:pPr>
            <a:r>
              <a:rPr lang="pt-BR" sz="3000" b="1" dirty="0"/>
              <a:t>Hoje é possível averbá-lo em quase todos os Estados.</a:t>
            </a:r>
            <a:endParaRPr lang="pt-BR" sz="3000" dirty="0"/>
          </a:p>
          <a:p>
            <a:pPr algn="just"/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3914749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60189EE8-D3D7-473A-8B66-51FF951CCEFA}" vid="{0CB47DCD-D214-4836-9635-EAF101A8EEA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12708</TotalTime>
  <Words>2269</Words>
  <Application>Microsoft Office PowerPoint</Application>
  <PresentationFormat>Apresentação na tela (4:3)</PresentationFormat>
  <Paragraphs>240</Paragraphs>
  <Slides>44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7" baseType="lpstr">
      <vt:lpstr>Arial</vt:lpstr>
      <vt:lpstr>Calibri</vt:lpstr>
      <vt:lpstr>Tema1</vt:lpstr>
      <vt:lpstr>XLVI Encontro dos Oficiais de Registro de Imóveis do Brasil  São Paulo - SP/Novembro/2019 </vt:lpstr>
      <vt:lpstr>Apresentação do PowerPoint</vt:lpstr>
      <vt:lpstr>Apresentação do PowerPoint</vt:lpstr>
      <vt:lpstr>Apresentação do PowerPoint</vt:lpstr>
      <vt:lpstr>Aspectos Curiosos sobre a Publicidade na América Latina</vt:lpstr>
      <vt:lpstr>Apresentação do PowerPoint</vt:lpstr>
      <vt:lpstr>Sobre a Publicidade no Brasil</vt:lpstr>
      <vt:lpstr>Sobre a Publicidade no Brasil</vt:lpstr>
      <vt:lpstr>Do Passado ao Presente</vt:lpstr>
      <vt:lpstr>Do Passado ao Presente</vt:lpstr>
      <vt:lpstr>Apresentação do PowerPoint</vt:lpstr>
      <vt:lpstr>Indisponibilidade de Bens</vt:lpstr>
      <vt:lpstr>Indisponibilidade de Bens</vt:lpstr>
      <vt:lpstr>Ordens da CNIB</vt:lpstr>
      <vt:lpstr>Ordens da CNIB</vt:lpstr>
      <vt:lpstr>Indisponibilidade de Bens</vt:lpstr>
      <vt:lpstr>Ordens da CNIB - TOTAL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EFEITOS</vt:lpstr>
      <vt:lpstr>CUIDADOS</vt:lpstr>
      <vt:lpstr>Averbações Premonitórias (Acautelatórias) </vt:lpstr>
      <vt:lpstr>Averbações Premonitórias (Acautelatórias)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Lei nº 13.097/15</vt:lpstr>
      <vt:lpstr>Fé Pública Registral</vt:lpstr>
      <vt:lpstr>Fé Pública Registral</vt:lpstr>
      <vt:lpstr>Conclusão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jonathan.santos</dc:creator>
  <cp:lastModifiedBy>user</cp:lastModifiedBy>
  <cp:revision>1088</cp:revision>
  <dcterms:created xsi:type="dcterms:W3CDTF">2012-04-24T23:27:53Z</dcterms:created>
  <dcterms:modified xsi:type="dcterms:W3CDTF">2019-11-11T19:42:32Z</dcterms:modified>
</cp:coreProperties>
</file>